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3197" r:id="rId5"/>
    <p:sldId id="3224" r:id="rId6"/>
    <p:sldId id="3226" r:id="rId7"/>
    <p:sldId id="3231" r:id="rId8"/>
    <p:sldId id="3232" r:id="rId9"/>
    <p:sldId id="3240" r:id="rId10"/>
    <p:sldId id="3248" r:id="rId11"/>
    <p:sldId id="3233" r:id="rId12"/>
    <p:sldId id="3241" r:id="rId13"/>
    <p:sldId id="3249" r:id="rId14"/>
    <p:sldId id="3234" r:id="rId15"/>
    <p:sldId id="3242" r:id="rId16"/>
    <p:sldId id="3251" r:id="rId17"/>
    <p:sldId id="3235" r:id="rId18"/>
    <p:sldId id="3236" r:id="rId19"/>
    <p:sldId id="3253" r:id="rId20"/>
    <p:sldId id="3244" r:id="rId21"/>
    <p:sldId id="3252" r:id="rId22"/>
    <p:sldId id="30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CB4DC"/>
    <a:srgbClr val="BCBEC0"/>
    <a:srgbClr val="15BEF0"/>
    <a:srgbClr val="003C6B"/>
    <a:srgbClr val="000000"/>
    <a:srgbClr val="002B49"/>
    <a:srgbClr val="87CAED"/>
    <a:srgbClr val="06B4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4"/>
    <p:restoredTop sz="85280"/>
  </p:normalViewPr>
  <p:slideViewPr>
    <p:cSldViewPr snapToGrid="0" snapToObjects="1">
      <p:cViewPr varScale="1">
        <p:scale>
          <a:sx n="91" d="100"/>
          <a:sy n="91" d="100"/>
        </p:scale>
        <p:origin x="1752"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1" d="100"/>
          <a:sy n="81" d="100"/>
        </p:scale>
        <p:origin x="402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7E46B7-4068-A54C-A8A0-AF4F61D00F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CCCE04C-7F28-B84C-8EA6-BF372FC079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2015C1-B894-6245-B896-66BA66F80567}" type="datetimeFigureOut">
              <a:rPr lang="en-US" smtClean="0"/>
              <a:t>8/10/22</a:t>
            </a:fld>
            <a:endParaRPr lang="en-US"/>
          </a:p>
        </p:txBody>
      </p:sp>
      <p:sp>
        <p:nvSpPr>
          <p:cNvPr id="4" name="Footer Placeholder 3">
            <a:extLst>
              <a:ext uri="{FF2B5EF4-FFF2-40B4-BE49-F238E27FC236}">
                <a16:creationId xmlns:a16="http://schemas.microsoft.com/office/drawing/2014/main" id="{109FD0B0-0562-2C49-9568-88A6165443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AF7994-AE79-3E42-A956-02675F242F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3CBB17-2F6E-B44C-942A-1B1290E0998B}" type="slidenum">
              <a:rPr lang="en-US" smtClean="0"/>
              <a:t>‹#›</a:t>
            </a:fld>
            <a:endParaRPr lang="en-US"/>
          </a:p>
        </p:txBody>
      </p:sp>
    </p:spTree>
    <p:extLst>
      <p:ext uri="{BB962C8B-B14F-4D97-AF65-F5344CB8AC3E}">
        <p14:creationId xmlns:p14="http://schemas.microsoft.com/office/powerpoint/2010/main" val="2594919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60E70-1034-7D4E-AF2F-AAFB6351E19E}" type="datetimeFigureOut">
              <a:rPr lang="en-US" smtClean="0"/>
              <a:t>8/10/22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E30A4-ADFB-C145-B080-9AE697862CDC}" type="slidenum">
              <a:rPr lang="en-US" smtClean="0"/>
              <a:t>‹#›</a:t>
            </a:fld>
            <a:endParaRPr lang="en-US"/>
          </a:p>
        </p:txBody>
      </p:sp>
    </p:spTree>
    <p:extLst>
      <p:ext uri="{BB962C8B-B14F-4D97-AF65-F5344CB8AC3E}">
        <p14:creationId xmlns:p14="http://schemas.microsoft.com/office/powerpoint/2010/main" val="168245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1E30A4-ADFB-C145-B080-9AE697862CDC}" type="slidenum">
              <a:rPr lang="en-US" smtClean="0"/>
              <a:t>1</a:t>
            </a:fld>
            <a:endParaRPr lang="en-US"/>
          </a:p>
        </p:txBody>
      </p:sp>
    </p:spTree>
    <p:extLst>
      <p:ext uri="{BB962C8B-B14F-4D97-AF65-F5344CB8AC3E}">
        <p14:creationId xmlns:p14="http://schemas.microsoft.com/office/powerpoint/2010/main" val="2331875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1E30A4-ADFB-C145-B080-9AE697862C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5171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1E30A4-ADFB-C145-B080-9AE697862CDC}" type="slidenum">
              <a:rPr lang="en-US" smtClean="0"/>
              <a:t>11</a:t>
            </a:fld>
            <a:endParaRPr lang="en-US"/>
          </a:p>
        </p:txBody>
      </p:sp>
    </p:spTree>
    <p:extLst>
      <p:ext uri="{BB962C8B-B14F-4D97-AF65-F5344CB8AC3E}">
        <p14:creationId xmlns:p14="http://schemas.microsoft.com/office/powerpoint/2010/main" val="4170565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1E30A4-ADFB-C145-B080-9AE697862CDC}" type="slidenum">
              <a:rPr lang="en-US" smtClean="0"/>
              <a:t>12</a:t>
            </a:fld>
            <a:endParaRPr lang="en-US"/>
          </a:p>
        </p:txBody>
      </p:sp>
    </p:spTree>
    <p:extLst>
      <p:ext uri="{BB962C8B-B14F-4D97-AF65-F5344CB8AC3E}">
        <p14:creationId xmlns:p14="http://schemas.microsoft.com/office/powerpoint/2010/main" val="3214985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back!  Who would like to tell us what they wrote here?</a:t>
            </a:r>
          </a:p>
          <a:p>
            <a:endParaRPr lang="en-US" dirty="0"/>
          </a:p>
        </p:txBody>
      </p:sp>
      <p:sp>
        <p:nvSpPr>
          <p:cNvPr id="4" name="Slide Number Placeholder 3"/>
          <p:cNvSpPr>
            <a:spLocks noGrp="1"/>
          </p:cNvSpPr>
          <p:nvPr>
            <p:ph type="sldNum" sz="quarter" idx="5"/>
          </p:nvPr>
        </p:nvSpPr>
        <p:spPr/>
        <p:txBody>
          <a:bodyPr/>
          <a:lstStyle/>
          <a:p>
            <a:fld id="{641E30A4-ADFB-C145-B080-9AE697862CDC}" type="slidenum">
              <a:rPr lang="en-US" smtClean="0"/>
              <a:t>13</a:t>
            </a:fld>
            <a:endParaRPr lang="en-US"/>
          </a:p>
        </p:txBody>
      </p:sp>
    </p:spTree>
    <p:extLst>
      <p:ext uri="{BB962C8B-B14F-4D97-AF65-F5344CB8AC3E}">
        <p14:creationId xmlns:p14="http://schemas.microsoft.com/office/powerpoint/2010/main" val="3283163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1E30A4-ADFB-C145-B080-9AE697862CDC}" type="slidenum">
              <a:rPr lang="en-US" smtClean="0"/>
              <a:t>14</a:t>
            </a:fld>
            <a:endParaRPr lang="en-US"/>
          </a:p>
        </p:txBody>
      </p:sp>
    </p:spTree>
    <p:extLst>
      <p:ext uri="{BB962C8B-B14F-4D97-AF65-F5344CB8AC3E}">
        <p14:creationId xmlns:p14="http://schemas.microsoft.com/office/powerpoint/2010/main" val="1224171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1E30A4-ADFB-C145-B080-9AE697862CDC}" type="slidenum">
              <a:rPr lang="en-US" smtClean="0"/>
              <a:t>15</a:t>
            </a:fld>
            <a:endParaRPr lang="en-US"/>
          </a:p>
        </p:txBody>
      </p:sp>
    </p:spTree>
    <p:extLst>
      <p:ext uri="{BB962C8B-B14F-4D97-AF65-F5344CB8AC3E}">
        <p14:creationId xmlns:p14="http://schemas.microsoft.com/office/powerpoint/2010/main" val="3700008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what YOUR story might look like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1E30A4-ADFB-C145-B080-9AE697862C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9128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1E30A4-ADFB-C145-B080-9AE697862CDC}" type="slidenum">
              <a:rPr lang="en-US" smtClean="0"/>
              <a:t>17</a:t>
            </a:fld>
            <a:endParaRPr lang="en-US"/>
          </a:p>
        </p:txBody>
      </p:sp>
    </p:spTree>
    <p:extLst>
      <p:ext uri="{BB962C8B-B14F-4D97-AF65-F5344CB8AC3E}">
        <p14:creationId xmlns:p14="http://schemas.microsoft.com/office/powerpoint/2010/main" val="3174676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what that might look like - </a:t>
            </a:r>
          </a:p>
        </p:txBody>
      </p:sp>
      <p:sp>
        <p:nvSpPr>
          <p:cNvPr id="4" name="Slide Number Placeholder 3"/>
          <p:cNvSpPr>
            <a:spLocks noGrp="1"/>
          </p:cNvSpPr>
          <p:nvPr>
            <p:ph type="sldNum" sz="quarter" idx="5"/>
          </p:nvPr>
        </p:nvSpPr>
        <p:spPr/>
        <p:txBody>
          <a:bodyPr/>
          <a:lstStyle/>
          <a:p>
            <a:fld id="{641E30A4-ADFB-C145-B080-9AE697862CDC}" type="slidenum">
              <a:rPr lang="en-US" smtClean="0"/>
              <a:t>18</a:t>
            </a:fld>
            <a:endParaRPr lang="en-US"/>
          </a:p>
        </p:txBody>
      </p:sp>
    </p:spTree>
    <p:extLst>
      <p:ext uri="{BB962C8B-B14F-4D97-AF65-F5344CB8AC3E}">
        <p14:creationId xmlns:p14="http://schemas.microsoft.com/office/powerpoint/2010/main" val="2940051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today!  You’re helping us road test this workshop, so your feedback is important. You’ll receive a survey – please let us know your thoughts about this workshop. What worked and what didn’t. You’re welcome to reach out to me directly if you have questions or ideas for ways we can improve. </a:t>
            </a:r>
          </a:p>
        </p:txBody>
      </p:sp>
      <p:sp>
        <p:nvSpPr>
          <p:cNvPr id="4" name="Slide Number Placeholder 3"/>
          <p:cNvSpPr>
            <a:spLocks noGrp="1"/>
          </p:cNvSpPr>
          <p:nvPr>
            <p:ph type="sldNum" sz="quarter" idx="5"/>
          </p:nvPr>
        </p:nvSpPr>
        <p:spPr/>
        <p:txBody>
          <a:bodyPr/>
          <a:lstStyle/>
          <a:p>
            <a:fld id="{641E30A4-ADFB-C145-B080-9AE697862CDC}" type="slidenum">
              <a:rPr lang="en-US" smtClean="0"/>
              <a:t>19</a:t>
            </a:fld>
            <a:endParaRPr lang="en-US"/>
          </a:p>
        </p:txBody>
      </p:sp>
    </p:spTree>
    <p:extLst>
      <p:ext uri="{BB962C8B-B14F-4D97-AF65-F5344CB8AC3E}">
        <p14:creationId xmlns:p14="http://schemas.microsoft.com/office/powerpoint/2010/main" val="208610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1E30A4-ADFB-C145-B080-9AE697862CDC}" type="slidenum">
              <a:rPr lang="en-US" smtClean="0"/>
              <a:t>2</a:t>
            </a:fld>
            <a:endParaRPr lang="en-US"/>
          </a:p>
        </p:txBody>
      </p:sp>
    </p:spTree>
    <p:extLst>
      <p:ext uri="{BB962C8B-B14F-4D97-AF65-F5344CB8AC3E}">
        <p14:creationId xmlns:p14="http://schemas.microsoft.com/office/powerpoint/2010/main" val="2888026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1E30A4-ADFB-C145-B080-9AE697862CDC}" type="slidenum">
              <a:rPr lang="en-US" smtClean="0"/>
              <a:t>3</a:t>
            </a:fld>
            <a:endParaRPr lang="en-US"/>
          </a:p>
        </p:txBody>
      </p:sp>
    </p:spTree>
    <p:extLst>
      <p:ext uri="{BB962C8B-B14F-4D97-AF65-F5344CB8AC3E}">
        <p14:creationId xmlns:p14="http://schemas.microsoft.com/office/powerpoint/2010/main" val="2321760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641E30A4-ADFB-C145-B080-9AE697862CDC}" type="slidenum">
              <a:rPr lang="en-US" smtClean="0"/>
              <a:t>4</a:t>
            </a:fld>
            <a:endParaRPr lang="en-US"/>
          </a:p>
        </p:txBody>
      </p:sp>
    </p:spTree>
    <p:extLst>
      <p:ext uri="{BB962C8B-B14F-4D97-AF65-F5344CB8AC3E}">
        <p14:creationId xmlns:p14="http://schemas.microsoft.com/office/powerpoint/2010/main" val="64040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641E30A4-ADFB-C145-B080-9AE697862CDC}" type="slidenum">
              <a:rPr lang="en-US" smtClean="0"/>
              <a:t>5</a:t>
            </a:fld>
            <a:endParaRPr lang="en-US"/>
          </a:p>
        </p:txBody>
      </p:sp>
    </p:spTree>
    <p:extLst>
      <p:ext uri="{BB962C8B-B14F-4D97-AF65-F5344CB8AC3E}">
        <p14:creationId xmlns:p14="http://schemas.microsoft.com/office/powerpoint/2010/main" val="1631157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1E30A4-ADFB-C145-B080-9AE697862CDC}" type="slidenum">
              <a:rPr lang="en-US" smtClean="0"/>
              <a:t>6</a:t>
            </a:fld>
            <a:endParaRPr lang="en-US"/>
          </a:p>
        </p:txBody>
      </p:sp>
    </p:spTree>
    <p:extLst>
      <p:ext uri="{BB962C8B-B14F-4D97-AF65-F5344CB8AC3E}">
        <p14:creationId xmlns:p14="http://schemas.microsoft.com/office/powerpoint/2010/main" val="3263333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1E30A4-ADFB-C145-B080-9AE697862C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1016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1E30A4-ADFB-C145-B080-9AE697862CDC}" type="slidenum">
              <a:rPr lang="en-US" smtClean="0"/>
              <a:t>8</a:t>
            </a:fld>
            <a:endParaRPr lang="en-US"/>
          </a:p>
        </p:txBody>
      </p:sp>
    </p:spTree>
    <p:extLst>
      <p:ext uri="{BB962C8B-B14F-4D97-AF65-F5344CB8AC3E}">
        <p14:creationId xmlns:p14="http://schemas.microsoft.com/office/powerpoint/2010/main" val="3748515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1E30A4-ADFB-C145-B080-9AE697862CDC}" type="slidenum">
              <a:rPr lang="en-US" smtClean="0"/>
              <a:t>9</a:t>
            </a:fld>
            <a:endParaRPr lang="en-US"/>
          </a:p>
        </p:txBody>
      </p:sp>
    </p:spTree>
    <p:extLst>
      <p:ext uri="{BB962C8B-B14F-4D97-AF65-F5344CB8AC3E}">
        <p14:creationId xmlns:p14="http://schemas.microsoft.com/office/powerpoint/2010/main" val="55933159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0F5173-7DFF-284C-92F2-293D110B4A4F}"/>
              </a:ext>
            </a:extLst>
          </p:cNvPr>
          <p:cNvSpPr/>
          <p:nvPr userDrawn="1"/>
        </p:nvSpPr>
        <p:spPr>
          <a:xfrm>
            <a:off x="2" y="-1"/>
            <a:ext cx="6040982" cy="52182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C5C49F82-C7D1-5B4F-AA9C-08FC54A316D0}"/>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a:stretch/>
        </p:blipFill>
        <p:spPr>
          <a:xfrm>
            <a:off x="-81022" y="-23150"/>
            <a:ext cx="6109447" cy="5002305"/>
          </a:xfrm>
          <a:prstGeom prst="rect">
            <a:avLst/>
          </a:prstGeom>
        </p:spPr>
      </p:pic>
      <p:sp>
        <p:nvSpPr>
          <p:cNvPr id="37" name="Rectangle 36">
            <a:extLst>
              <a:ext uri="{FF2B5EF4-FFF2-40B4-BE49-F238E27FC236}">
                <a16:creationId xmlns:a16="http://schemas.microsoft.com/office/drawing/2014/main" id="{BE9A0B97-4A98-894E-A02A-23C65FF0AB6B}"/>
              </a:ext>
            </a:extLst>
          </p:cNvPr>
          <p:cNvSpPr/>
          <p:nvPr userDrawn="1"/>
        </p:nvSpPr>
        <p:spPr>
          <a:xfrm>
            <a:off x="0" y="0"/>
            <a:ext cx="6028425" cy="4979155"/>
          </a:xfrm>
          <a:prstGeom prst="rect">
            <a:avLst/>
          </a:prstGeom>
          <a:gradFill>
            <a:gsLst>
              <a:gs pos="74000">
                <a:srgbClr val="15BEF0">
                  <a:alpha val="70166"/>
                </a:srgbClr>
              </a:gs>
              <a:gs pos="0">
                <a:schemeClr val="accent1"/>
              </a:gs>
              <a:gs pos="100000">
                <a:srgbClr val="15BEF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Placeholder 9" descr="A person with curly hair&#10;&#10;Description automatically generated with low confidence">
            <a:extLst>
              <a:ext uri="{FF2B5EF4-FFF2-40B4-BE49-F238E27FC236}">
                <a16:creationId xmlns:a16="http://schemas.microsoft.com/office/drawing/2014/main" id="{8FEAD042-34E2-9549-9571-62CF1A7861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40438" y="0"/>
            <a:ext cx="6151562" cy="4983163"/>
          </a:xfrm>
          <a:prstGeom prst="rect">
            <a:avLst/>
          </a:prstGeom>
        </p:spPr>
      </p:pic>
      <p:pic>
        <p:nvPicPr>
          <p:cNvPr id="8" name="Picture 7">
            <a:extLst>
              <a:ext uri="{FF2B5EF4-FFF2-40B4-BE49-F238E27FC236}">
                <a16:creationId xmlns:a16="http://schemas.microsoft.com/office/drawing/2014/main" id="{F4891804-8664-1041-BBBA-1ED63DB47E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7089" y="5884752"/>
            <a:ext cx="2414977" cy="442136"/>
          </a:xfrm>
          <a:prstGeom prst="rect">
            <a:avLst/>
          </a:prstGeom>
        </p:spPr>
      </p:pic>
      <p:sp>
        <p:nvSpPr>
          <p:cNvPr id="10" name="Rectangle 9">
            <a:extLst>
              <a:ext uri="{FF2B5EF4-FFF2-40B4-BE49-F238E27FC236}">
                <a16:creationId xmlns:a16="http://schemas.microsoft.com/office/drawing/2014/main" id="{B6082EBD-B853-5840-B5F9-B09CA401C853}"/>
              </a:ext>
            </a:extLst>
          </p:cNvPr>
          <p:cNvSpPr/>
          <p:nvPr userDrawn="1"/>
        </p:nvSpPr>
        <p:spPr>
          <a:xfrm>
            <a:off x="0" y="4983597"/>
            <a:ext cx="12192000" cy="18837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A3768A9-4416-2049-873D-BE5AD0226D33}"/>
              </a:ext>
            </a:extLst>
          </p:cNvPr>
          <p:cNvCxnSpPr>
            <a:cxnSpLocks/>
          </p:cNvCxnSpPr>
          <p:nvPr userDrawn="1"/>
        </p:nvCxnSpPr>
        <p:spPr>
          <a:xfrm>
            <a:off x="-2761" y="4980251"/>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F6DC31E-8A0B-8941-85C6-7EBC23C0DFBE}"/>
              </a:ext>
            </a:extLst>
          </p:cNvPr>
          <p:cNvCxnSpPr>
            <a:cxnSpLocks/>
          </p:cNvCxnSpPr>
          <p:nvPr userDrawn="1"/>
        </p:nvCxnSpPr>
        <p:spPr>
          <a:xfrm>
            <a:off x="669493" y="3554997"/>
            <a:ext cx="0" cy="33129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ED511F0-7DBE-AC42-9F4D-5F92CE5C47BC}"/>
              </a:ext>
            </a:extLst>
          </p:cNvPr>
          <p:cNvCxnSpPr>
            <a:cxnSpLocks/>
          </p:cNvCxnSpPr>
          <p:nvPr userDrawn="1"/>
        </p:nvCxnSpPr>
        <p:spPr>
          <a:xfrm>
            <a:off x="11513626" y="-9940"/>
            <a:ext cx="0" cy="531448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2B8A7865-B97C-A34F-9D3A-AA7475B0ADF8}"/>
              </a:ext>
            </a:extLst>
          </p:cNvPr>
          <p:cNvSpPr>
            <a:spLocks noGrp="1"/>
          </p:cNvSpPr>
          <p:nvPr>
            <p:ph type="ctrTitle" hasCustomPrompt="1"/>
          </p:nvPr>
        </p:nvSpPr>
        <p:spPr>
          <a:xfrm>
            <a:off x="704312" y="531112"/>
            <a:ext cx="4683700" cy="1802799"/>
          </a:xfrm>
        </p:spPr>
        <p:txBody>
          <a:bodyPr anchor="b">
            <a:normAutofit/>
          </a:bodyPr>
          <a:lstStyle>
            <a:lvl1pPr algn="l">
              <a:defRPr sz="4000">
                <a:solidFill>
                  <a:schemeClr val="bg1"/>
                </a:solidFill>
              </a:defRPr>
            </a:lvl1pPr>
          </a:lstStyle>
          <a:p>
            <a:r>
              <a:rPr lang="en-US" dirty="0"/>
              <a:t>CLICK TO EDIT MASTER TITLE STYLE</a:t>
            </a:r>
          </a:p>
        </p:txBody>
      </p:sp>
      <p:sp>
        <p:nvSpPr>
          <p:cNvPr id="24" name="Subtitle 2">
            <a:extLst>
              <a:ext uri="{FF2B5EF4-FFF2-40B4-BE49-F238E27FC236}">
                <a16:creationId xmlns:a16="http://schemas.microsoft.com/office/drawing/2014/main" id="{523F7AA3-5B55-D94F-8DD3-C810DE9ED3FF}"/>
              </a:ext>
            </a:extLst>
          </p:cNvPr>
          <p:cNvSpPr>
            <a:spLocks noGrp="1"/>
          </p:cNvSpPr>
          <p:nvPr>
            <p:ph type="subTitle" idx="10"/>
          </p:nvPr>
        </p:nvSpPr>
        <p:spPr>
          <a:xfrm>
            <a:off x="704312" y="2398302"/>
            <a:ext cx="4683700" cy="831460"/>
          </a:xfrm>
        </p:spPr>
        <p:txBody>
          <a:bodyPr>
            <a:norm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5" name="Text Placeholder 14">
            <a:extLst>
              <a:ext uri="{FF2B5EF4-FFF2-40B4-BE49-F238E27FC236}">
                <a16:creationId xmlns:a16="http://schemas.microsoft.com/office/drawing/2014/main" id="{6A81BBB1-4A31-B84D-A976-E7D5467F47DA}"/>
              </a:ext>
            </a:extLst>
          </p:cNvPr>
          <p:cNvSpPr>
            <a:spLocks noGrp="1"/>
          </p:cNvSpPr>
          <p:nvPr>
            <p:ph type="body" sz="quarter" idx="11" hasCustomPrompt="1"/>
          </p:nvPr>
        </p:nvSpPr>
        <p:spPr>
          <a:xfrm>
            <a:off x="704851" y="3463869"/>
            <a:ext cx="4683160" cy="1503683"/>
          </a:xfrm>
        </p:spPr>
        <p:txBody>
          <a:bodyPr>
            <a:normAutofit/>
          </a:bodyPr>
          <a:lstStyle>
            <a:lvl1pPr marL="0" indent="0">
              <a:lnSpc>
                <a:spcPts val="1680"/>
              </a:lnSpc>
              <a:buFontTx/>
              <a:buNone/>
              <a:defRPr sz="140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PRESENTER’S NAME</a:t>
            </a:r>
            <a:br>
              <a:rPr lang="en-US" dirty="0"/>
            </a:br>
            <a:r>
              <a:rPr lang="en-US" dirty="0"/>
              <a:t>Presenter’s Title</a:t>
            </a:r>
            <a:br>
              <a:rPr lang="en-US" dirty="0"/>
            </a:br>
            <a:r>
              <a:rPr lang="en-US" dirty="0"/>
              <a:t>00.01.2020</a:t>
            </a:r>
          </a:p>
        </p:txBody>
      </p:sp>
      <p:grpSp>
        <p:nvGrpSpPr>
          <p:cNvPr id="27" name="Group 26">
            <a:extLst>
              <a:ext uri="{FF2B5EF4-FFF2-40B4-BE49-F238E27FC236}">
                <a16:creationId xmlns:a16="http://schemas.microsoft.com/office/drawing/2014/main" id="{40937D7E-522F-B64A-9425-F952F0E42DFB}"/>
              </a:ext>
            </a:extLst>
          </p:cNvPr>
          <p:cNvGrpSpPr/>
          <p:nvPr userDrawn="1"/>
        </p:nvGrpSpPr>
        <p:grpSpPr>
          <a:xfrm>
            <a:off x="6719340" y="5634052"/>
            <a:ext cx="2987683" cy="282321"/>
            <a:chOff x="5059259" y="3924366"/>
            <a:chExt cx="3912923" cy="369751"/>
          </a:xfrm>
        </p:grpSpPr>
        <p:pic>
          <p:nvPicPr>
            <p:cNvPr id="28" name="Picture 27" descr="A picture containing drawing&#10;&#10;Description automatically generated">
              <a:extLst>
                <a:ext uri="{FF2B5EF4-FFF2-40B4-BE49-F238E27FC236}">
                  <a16:creationId xmlns:a16="http://schemas.microsoft.com/office/drawing/2014/main" id="{1424CACD-F4C2-C34E-9C40-7D18C0861B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44816" y="3924366"/>
              <a:ext cx="2427366" cy="369711"/>
            </a:xfrm>
            <a:prstGeom prst="rect">
              <a:avLst/>
            </a:prstGeom>
          </p:spPr>
        </p:pic>
        <p:pic>
          <p:nvPicPr>
            <p:cNvPr id="29" name="Picture 28" descr="A picture containing drawing&#10;&#10;Description automatically generated">
              <a:extLst>
                <a:ext uri="{FF2B5EF4-FFF2-40B4-BE49-F238E27FC236}">
                  <a16:creationId xmlns:a16="http://schemas.microsoft.com/office/drawing/2014/main" id="{B9848543-868A-204A-9AEC-BE367328AFA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59259" y="3924366"/>
              <a:ext cx="1448697" cy="369751"/>
            </a:xfrm>
            <a:prstGeom prst="rect">
              <a:avLst/>
            </a:prstGeom>
          </p:spPr>
        </p:pic>
      </p:grpSp>
      <p:pic>
        <p:nvPicPr>
          <p:cNvPr id="30" name="Picture 29">
            <a:extLst>
              <a:ext uri="{FF2B5EF4-FFF2-40B4-BE49-F238E27FC236}">
                <a16:creationId xmlns:a16="http://schemas.microsoft.com/office/drawing/2014/main" id="{4FB4A191-FFD8-8246-8942-5C091CA2C02B}"/>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7853625" y="5633759"/>
            <a:ext cx="1930722" cy="282290"/>
          </a:xfrm>
          <a:prstGeom prst="rect">
            <a:avLst/>
          </a:prstGeom>
        </p:spPr>
      </p:pic>
      <p:grpSp>
        <p:nvGrpSpPr>
          <p:cNvPr id="31" name="Group 30">
            <a:extLst>
              <a:ext uri="{FF2B5EF4-FFF2-40B4-BE49-F238E27FC236}">
                <a16:creationId xmlns:a16="http://schemas.microsoft.com/office/drawing/2014/main" id="{3747D5E8-7380-174D-808A-D0B3E876E7EC}"/>
              </a:ext>
            </a:extLst>
          </p:cNvPr>
          <p:cNvGrpSpPr/>
          <p:nvPr userDrawn="1"/>
        </p:nvGrpSpPr>
        <p:grpSpPr>
          <a:xfrm>
            <a:off x="6717596" y="5986763"/>
            <a:ext cx="2613640" cy="284967"/>
            <a:chOff x="5057514" y="4377778"/>
            <a:chExt cx="3423045" cy="373217"/>
          </a:xfrm>
        </p:grpSpPr>
        <p:pic>
          <p:nvPicPr>
            <p:cNvPr id="32" name="Picture 31" descr="A picture containing drawing&#10;&#10;Description automatically generated">
              <a:extLst>
                <a:ext uri="{FF2B5EF4-FFF2-40B4-BE49-F238E27FC236}">
                  <a16:creationId xmlns:a16="http://schemas.microsoft.com/office/drawing/2014/main" id="{7CB78D14-0DC4-2641-9B0A-0989F9BEA6E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57514" y="4377778"/>
              <a:ext cx="1448697" cy="369751"/>
            </a:xfrm>
            <a:prstGeom prst="rect">
              <a:avLst/>
            </a:prstGeom>
          </p:spPr>
        </p:pic>
        <p:pic>
          <p:nvPicPr>
            <p:cNvPr id="33" name="Picture 32" descr="A picture containing drawing&#10;&#10;Description automatically generated">
              <a:extLst>
                <a:ext uri="{FF2B5EF4-FFF2-40B4-BE49-F238E27FC236}">
                  <a16:creationId xmlns:a16="http://schemas.microsoft.com/office/drawing/2014/main" id="{1D34A66A-D919-4E42-8DD7-0A15BC8B703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50227" y="4377778"/>
              <a:ext cx="1930332" cy="373217"/>
            </a:xfrm>
            <a:prstGeom prst="rect">
              <a:avLst/>
            </a:prstGeom>
          </p:spPr>
        </p:pic>
      </p:grpSp>
      <p:pic>
        <p:nvPicPr>
          <p:cNvPr id="34" name="Picture 33">
            <a:extLst>
              <a:ext uri="{FF2B5EF4-FFF2-40B4-BE49-F238E27FC236}">
                <a16:creationId xmlns:a16="http://schemas.microsoft.com/office/drawing/2014/main" id="{EE690E50-46E2-154B-90A7-23DF675F5A11}"/>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p:blipFill>
        <p:spPr>
          <a:xfrm>
            <a:off x="7853625" y="5987309"/>
            <a:ext cx="1558135" cy="284996"/>
          </a:xfrm>
          <a:prstGeom prst="rect">
            <a:avLst/>
          </a:prstGeom>
        </p:spPr>
      </p:pic>
      <p:cxnSp>
        <p:nvCxnSpPr>
          <p:cNvPr id="35" name="Straight Connector 34">
            <a:extLst>
              <a:ext uri="{FF2B5EF4-FFF2-40B4-BE49-F238E27FC236}">
                <a16:creationId xmlns:a16="http://schemas.microsoft.com/office/drawing/2014/main" id="{3D38B908-19DE-9846-887B-DECB55F83F7A}"/>
              </a:ext>
            </a:extLst>
          </p:cNvPr>
          <p:cNvCxnSpPr/>
          <p:nvPr userDrawn="1"/>
        </p:nvCxnSpPr>
        <p:spPr>
          <a:xfrm>
            <a:off x="6044761" y="5331007"/>
            <a:ext cx="0" cy="1170084"/>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6" name="Picture 35" descr="A picture containing drawing&#10;&#10;Description automatically generated">
            <a:extLst>
              <a:ext uri="{FF2B5EF4-FFF2-40B4-BE49-F238E27FC236}">
                <a16:creationId xmlns:a16="http://schemas.microsoft.com/office/drawing/2014/main" id="{22470071-2329-BD4F-8628-4A9600A06979}"/>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791354" y="5656436"/>
            <a:ext cx="3486259" cy="612648"/>
          </a:xfrm>
          <a:prstGeom prst="rect">
            <a:avLst/>
          </a:prstGeom>
        </p:spPr>
      </p:pic>
    </p:spTree>
    <p:extLst>
      <p:ext uri="{BB962C8B-B14F-4D97-AF65-F5344CB8AC3E}">
        <p14:creationId xmlns:p14="http://schemas.microsoft.com/office/powerpoint/2010/main" val="98292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750"/>
                                        <p:tgtEl>
                                          <p:spTgt spid="11"/>
                                        </p:tgtEl>
                                      </p:cBhvr>
                                    </p:animEffect>
                                  </p:childTnLst>
                                </p:cTn>
                              </p:par>
                              <p:par>
                                <p:cTn id="12" presetID="22" presetClass="entr" presetSubtype="4"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par>
                                <p:cTn id="15" presetID="10" presetClass="entr" presetSubtype="0" fill="hold" nodeType="withEffect">
                                  <p:stCondLst>
                                    <p:cond delay="10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750"/>
                                        <p:tgtEl>
                                          <p:spTgt spid="27"/>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750"/>
                                        <p:tgtEl>
                                          <p:spTgt spid="30"/>
                                        </p:tgtEl>
                                      </p:cBhvr>
                                    </p:animEffect>
                                  </p:childTnLst>
                                </p:cTn>
                              </p:par>
                            </p:childTnLst>
                          </p:cTn>
                        </p:par>
                        <p:par>
                          <p:cTn id="22" fill="hold">
                            <p:stCondLst>
                              <p:cond delay="3000"/>
                            </p:stCondLst>
                            <p:childTnLst>
                              <p:par>
                                <p:cTn id="23" presetID="10" presetClass="entr" presetSubtype="0" fill="hold" nodeType="afterEffect">
                                  <p:stCondLst>
                                    <p:cond delay="50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750"/>
                                        <p:tgtEl>
                                          <p:spTgt spid="31"/>
                                        </p:tgtEl>
                                      </p:cBhvr>
                                    </p:animEffect>
                                  </p:childTnLst>
                                </p:cTn>
                              </p:par>
                            </p:childTnLst>
                          </p:cTn>
                        </p:par>
                        <p:par>
                          <p:cTn id="26" fill="hold">
                            <p:stCondLst>
                              <p:cond delay="4250"/>
                            </p:stCondLst>
                            <p:childTnLst>
                              <p:par>
                                <p:cTn id="27" presetID="22" presetClass="entr" presetSubtype="8"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F00D5E-7CF5-FF43-9583-ECD290BA0E4A}"/>
              </a:ext>
            </a:extLst>
          </p:cNvPr>
          <p:cNvSpPr>
            <a:spLocks noGrp="1"/>
          </p:cNvSpPr>
          <p:nvPr>
            <p:ph type="sldNum" sz="quarter" idx="12"/>
          </p:nvPr>
        </p:nvSpPr>
        <p:spPr/>
        <p:txBody>
          <a:bodyPr/>
          <a:lstStyle/>
          <a:p>
            <a:fld id="{13B88A40-E78F-6746-87E4-E178EA71B0DC}" type="slidenum">
              <a:rPr lang="en-US" smtClean="0"/>
              <a:t>‹#›</a:t>
            </a:fld>
            <a:endParaRPr lang="en-US"/>
          </a:p>
        </p:txBody>
      </p:sp>
      <p:sp>
        <p:nvSpPr>
          <p:cNvPr id="8" name="Footer Placeholder 4">
            <a:extLst>
              <a:ext uri="{FF2B5EF4-FFF2-40B4-BE49-F238E27FC236}">
                <a16:creationId xmlns:a16="http://schemas.microsoft.com/office/drawing/2014/main" id="{76DFE16C-656D-6B4E-BFF8-C776DA619937}"/>
              </a:ext>
            </a:extLst>
          </p:cNvPr>
          <p:cNvSpPr>
            <a:spLocks noGrp="1"/>
          </p:cNvSpPr>
          <p:nvPr>
            <p:ph type="ftr" sz="quarter" idx="3"/>
          </p:nvPr>
        </p:nvSpPr>
        <p:spPr>
          <a:xfrm>
            <a:off x="164592" y="6492875"/>
            <a:ext cx="4114800" cy="365125"/>
          </a:xfrm>
          <a:prstGeom prst="rect">
            <a:avLst/>
          </a:prstGeom>
        </p:spPr>
        <p:txBody>
          <a:bodyPr vert="horz" lIns="91440" tIns="45720" rIns="91440" bIns="45720" rtlCol="0" anchor="ctr"/>
          <a:lstStyle>
            <a:lvl1pPr algn="ctr">
              <a:defRPr sz="900">
                <a:solidFill>
                  <a:schemeClr val="tx1">
                    <a:tint val="75000"/>
                  </a:schemeClr>
                </a:solidFill>
                <a:latin typeface="Century Gothic" panose="020B0502020202020204" pitchFamily="34" charset="0"/>
              </a:defRPr>
            </a:lvl1pPr>
          </a:lstStyle>
          <a:p>
            <a:pPr algn="l"/>
            <a:r>
              <a:rPr lang="en-US" dirty="0">
                <a:solidFill>
                  <a:schemeClr val="bg1">
                    <a:lumMod val="75000"/>
                  </a:schemeClr>
                </a:solidFill>
                <a:ea typeface="Arial Narrow" charset="0"/>
                <a:cs typeface="Arial Narrow" charset="0"/>
              </a:rPr>
              <a:t>BUSINESS CONFIDENTIAL   |   ©Jabil Inc. 2021. All Rights Reserved. </a:t>
            </a:r>
          </a:p>
        </p:txBody>
      </p:sp>
      <p:sp>
        <p:nvSpPr>
          <p:cNvPr id="7" name="Rectangle 6">
            <a:extLst>
              <a:ext uri="{FF2B5EF4-FFF2-40B4-BE49-F238E27FC236}">
                <a16:creationId xmlns:a16="http://schemas.microsoft.com/office/drawing/2014/main" id="{9B46634A-A6DD-CC47-AC68-2FB40B6823F7}"/>
              </a:ext>
            </a:extLst>
          </p:cNvPr>
          <p:cNvSpPr/>
          <p:nvPr userDrawn="1"/>
        </p:nvSpPr>
        <p:spPr>
          <a:xfrm>
            <a:off x="-7" y="0"/>
            <a:ext cx="12192006" cy="1908408"/>
          </a:xfrm>
          <a:prstGeom prst="rect">
            <a:avLst/>
          </a:prstGeom>
          <a:solidFill>
            <a:srgbClr val="003C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 name="Title 1">
            <a:extLst>
              <a:ext uri="{FF2B5EF4-FFF2-40B4-BE49-F238E27FC236}">
                <a16:creationId xmlns:a16="http://schemas.microsoft.com/office/drawing/2014/main" id="{8C56CC9C-B964-D848-9F94-53D839961892}"/>
              </a:ext>
            </a:extLst>
          </p:cNvPr>
          <p:cNvSpPr>
            <a:spLocks noGrp="1"/>
          </p:cNvSpPr>
          <p:nvPr>
            <p:ph type="title" hasCustomPrompt="1"/>
          </p:nvPr>
        </p:nvSpPr>
        <p:spPr>
          <a:xfrm>
            <a:off x="654534" y="512910"/>
            <a:ext cx="6858295" cy="986828"/>
          </a:xfrm>
        </p:spPr>
        <p:txBody>
          <a:bodyPr anchor="ctr">
            <a:normAutofit/>
          </a:bodyPr>
          <a:lstStyle>
            <a:lvl1pPr algn="l">
              <a:defRPr sz="2500" b="1">
                <a:solidFill>
                  <a:schemeClr val="bg1"/>
                </a:solidFill>
              </a:defRPr>
            </a:lvl1pPr>
          </a:lstStyle>
          <a:p>
            <a:r>
              <a:rPr lang="en-US" dirty="0"/>
              <a:t>CLICK TO EDIT</a:t>
            </a:r>
            <a:br>
              <a:rPr lang="en-US" dirty="0"/>
            </a:br>
            <a:r>
              <a:rPr lang="en-US" dirty="0"/>
              <a:t>MASTER TITLE STYLE</a:t>
            </a:r>
          </a:p>
        </p:txBody>
      </p:sp>
      <p:cxnSp>
        <p:nvCxnSpPr>
          <p:cNvPr id="11" name="Straight Connector 10">
            <a:extLst>
              <a:ext uri="{FF2B5EF4-FFF2-40B4-BE49-F238E27FC236}">
                <a16:creationId xmlns:a16="http://schemas.microsoft.com/office/drawing/2014/main" id="{F1A388D0-225C-D748-AD5F-6AFB0534BE91}"/>
              </a:ext>
            </a:extLst>
          </p:cNvPr>
          <p:cNvCxnSpPr>
            <a:cxnSpLocks/>
          </p:cNvCxnSpPr>
          <p:nvPr userDrawn="1"/>
        </p:nvCxnSpPr>
        <p:spPr>
          <a:xfrm>
            <a:off x="0" y="1491040"/>
            <a:ext cx="12192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2A1D1B6-1EFD-5044-935D-AE0167C7F31F}"/>
              </a:ext>
            </a:extLst>
          </p:cNvPr>
          <p:cNvCxnSpPr>
            <a:cxnSpLocks/>
          </p:cNvCxnSpPr>
          <p:nvPr userDrawn="1"/>
        </p:nvCxnSpPr>
        <p:spPr>
          <a:xfrm>
            <a:off x="404402" y="-51590"/>
            <a:ext cx="2806" cy="1959777"/>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0706F4-9477-FE45-8F1D-5A0B85D7284E}"/>
              </a:ext>
            </a:extLst>
          </p:cNvPr>
          <p:cNvCxnSpPr>
            <a:cxnSpLocks/>
          </p:cNvCxnSpPr>
          <p:nvPr userDrawn="1"/>
        </p:nvCxnSpPr>
        <p:spPr>
          <a:xfrm>
            <a:off x="10525739" y="1066800"/>
            <a:ext cx="0" cy="831448"/>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7E7DA492-E426-5947-B6CD-EF34E53374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4077" y="252748"/>
            <a:ext cx="2866644" cy="384048"/>
          </a:xfrm>
          <a:prstGeom prst="rect">
            <a:avLst/>
          </a:prstGeom>
        </p:spPr>
      </p:pic>
      <p:sp>
        <p:nvSpPr>
          <p:cNvPr id="3" name="Text Placeholder 2">
            <a:extLst>
              <a:ext uri="{FF2B5EF4-FFF2-40B4-BE49-F238E27FC236}">
                <a16:creationId xmlns:a16="http://schemas.microsoft.com/office/drawing/2014/main" id="{EFC94BBE-153E-CA4B-AEA9-1F4F27A84E4F}"/>
              </a:ext>
            </a:extLst>
          </p:cNvPr>
          <p:cNvSpPr>
            <a:spLocks noGrp="1"/>
          </p:cNvSpPr>
          <p:nvPr>
            <p:ph type="body" sz="quarter" idx="13" hasCustomPrompt="1"/>
          </p:nvPr>
        </p:nvSpPr>
        <p:spPr>
          <a:xfrm>
            <a:off x="654534" y="2212975"/>
            <a:ext cx="11123129" cy="397827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take notes.</a:t>
            </a:r>
          </a:p>
        </p:txBody>
      </p:sp>
    </p:spTree>
    <p:extLst>
      <p:ext uri="{BB962C8B-B14F-4D97-AF65-F5344CB8AC3E}">
        <p14:creationId xmlns:p14="http://schemas.microsoft.com/office/powerpoint/2010/main" val="54927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93EED26-34BC-F548-92D1-0BA5BA3900F2}"/>
              </a:ext>
            </a:extLst>
          </p:cNvPr>
          <p:cNvSpPr/>
          <p:nvPr userDrawn="1"/>
        </p:nvSpPr>
        <p:spPr>
          <a:xfrm>
            <a:off x="-7" y="0"/>
            <a:ext cx="12192006" cy="19084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4" name="Slide Number Placeholder 3">
            <a:extLst>
              <a:ext uri="{FF2B5EF4-FFF2-40B4-BE49-F238E27FC236}">
                <a16:creationId xmlns:a16="http://schemas.microsoft.com/office/drawing/2014/main" id="{4BF00D5E-7CF5-FF43-9583-ECD290BA0E4A}"/>
              </a:ext>
            </a:extLst>
          </p:cNvPr>
          <p:cNvSpPr>
            <a:spLocks noGrp="1"/>
          </p:cNvSpPr>
          <p:nvPr>
            <p:ph type="sldNum" sz="quarter" idx="12"/>
          </p:nvPr>
        </p:nvSpPr>
        <p:spPr/>
        <p:txBody>
          <a:bodyPr/>
          <a:lstStyle/>
          <a:p>
            <a:fld id="{13B88A40-E78F-6746-87E4-E178EA71B0DC}" type="slidenum">
              <a:rPr lang="en-US" smtClean="0"/>
              <a:t>‹#›</a:t>
            </a:fld>
            <a:endParaRPr lang="en-US"/>
          </a:p>
        </p:txBody>
      </p:sp>
      <p:sp>
        <p:nvSpPr>
          <p:cNvPr id="8" name="Footer Placeholder 4">
            <a:extLst>
              <a:ext uri="{FF2B5EF4-FFF2-40B4-BE49-F238E27FC236}">
                <a16:creationId xmlns:a16="http://schemas.microsoft.com/office/drawing/2014/main" id="{76DFE16C-656D-6B4E-BFF8-C776DA619937}"/>
              </a:ext>
            </a:extLst>
          </p:cNvPr>
          <p:cNvSpPr>
            <a:spLocks noGrp="1"/>
          </p:cNvSpPr>
          <p:nvPr>
            <p:ph type="ftr" sz="quarter" idx="3"/>
          </p:nvPr>
        </p:nvSpPr>
        <p:spPr>
          <a:xfrm>
            <a:off x="164592" y="6492875"/>
            <a:ext cx="4114800" cy="365125"/>
          </a:xfrm>
          <a:prstGeom prst="rect">
            <a:avLst/>
          </a:prstGeom>
        </p:spPr>
        <p:txBody>
          <a:bodyPr vert="horz" lIns="91440" tIns="45720" rIns="91440" bIns="45720" rtlCol="0" anchor="ctr"/>
          <a:lstStyle>
            <a:lvl1pPr algn="ctr">
              <a:defRPr sz="900">
                <a:solidFill>
                  <a:schemeClr val="tx1">
                    <a:tint val="75000"/>
                  </a:schemeClr>
                </a:solidFill>
                <a:latin typeface="Century Gothic" panose="020B0502020202020204" pitchFamily="34" charset="0"/>
              </a:defRPr>
            </a:lvl1pPr>
          </a:lstStyle>
          <a:p>
            <a:pPr algn="l"/>
            <a:r>
              <a:rPr lang="en-US" dirty="0">
                <a:solidFill>
                  <a:schemeClr val="bg1">
                    <a:lumMod val="75000"/>
                  </a:schemeClr>
                </a:solidFill>
                <a:ea typeface="Arial Narrow" charset="0"/>
                <a:cs typeface="Arial Narrow" charset="0"/>
              </a:rPr>
              <a:t>BUSINESS CONFIDENTIAL   |   ©Jabil Inc. 2021. All Rights Reserved. </a:t>
            </a:r>
          </a:p>
        </p:txBody>
      </p:sp>
      <p:sp>
        <p:nvSpPr>
          <p:cNvPr id="9" name="Title 1">
            <a:extLst>
              <a:ext uri="{FF2B5EF4-FFF2-40B4-BE49-F238E27FC236}">
                <a16:creationId xmlns:a16="http://schemas.microsoft.com/office/drawing/2014/main" id="{8C56CC9C-B964-D848-9F94-53D839961892}"/>
              </a:ext>
            </a:extLst>
          </p:cNvPr>
          <p:cNvSpPr>
            <a:spLocks noGrp="1"/>
          </p:cNvSpPr>
          <p:nvPr>
            <p:ph type="title" hasCustomPrompt="1"/>
          </p:nvPr>
        </p:nvSpPr>
        <p:spPr>
          <a:xfrm>
            <a:off x="654534" y="512910"/>
            <a:ext cx="6858295" cy="986828"/>
          </a:xfrm>
        </p:spPr>
        <p:txBody>
          <a:bodyPr anchor="ctr">
            <a:normAutofit/>
          </a:bodyPr>
          <a:lstStyle>
            <a:lvl1pPr algn="l">
              <a:defRPr sz="2500" b="1">
                <a:solidFill>
                  <a:schemeClr val="tx2"/>
                </a:solidFill>
              </a:defRPr>
            </a:lvl1pPr>
          </a:lstStyle>
          <a:p>
            <a:r>
              <a:rPr lang="en-US" dirty="0"/>
              <a:t>CLICK TO EDIT</a:t>
            </a:r>
            <a:br>
              <a:rPr lang="en-US" dirty="0"/>
            </a:br>
            <a:r>
              <a:rPr lang="en-US" dirty="0"/>
              <a:t>MASTER TITLE STYLE</a:t>
            </a:r>
          </a:p>
        </p:txBody>
      </p:sp>
      <p:cxnSp>
        <p:nvCxnSpPr>
          <p:cNvPr id="11" name="Straight Connector 10">
            <a:extLst>
              <a:ext uri="{FF2B5EF4-FFF2-40B4-BE49-F238E27FC236}">
                <a16:creationId xmlns:a16="http://schemas.microsoft.com/office/drawing/2014/main" id="{F1A388D0-225C-D748-AD5F-6AFB0534BE91}"/>
              </a:ext>
            </a:extLst>
          </p:cNvPr>
          <p:cNvCxnSpPr>
            <a:cxnSpLocks/>
          </p:cNvCxnSpPr>
          <p:nvPr userDrawn="1"/>
        </p:nvCxnSpPr>
        <p:spPr>
          <a:xfrm>
            <a:off x="0" y="149104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2A1D1B6-1EFD-5044-935D-AE0167C7F31F}"/>
              </a:ext>
            </a:extLst>
          </p:cNvPr>
          <p:cNvCxnSpPr>
            <a:cxnSpLocks/>
          </p:cNvCxnSpPr>
          <p:nvPr userDrawn="1"/>
        </p:nvCxnSpPr>
        <p:spPr>
          <a:xfrm>
            <a:off x="407208" y="0"/>
            <a:ext cx="0" cy="190818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0706F4-9477-FE45-8F1D-5A0B85D7284E}"/>
              </a:ext>
            </a:extLst>
          </p:cNvPr>
          <p:cNvCxnSpPr>
            <a:cxnSpLocks/>
          </p:cNvCxnSpPr>
          <p:nvPr userDrawn="1"/>
        </p:nvCxnSpPr>
        <p:spPr>
          <a:xfrm>
            <a:off x="10525739" y="1066800"/>
            <a:ext cx="0" cy="831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7E7DA492-E426-5947-B6CD-EF34E53374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4077" y="252748"/>
            <a:ext cx="2866644" cy="384048"/>
          </a:xfrm>
          <a:prstGeom prst="rect">
            <a:avLst/>
          </a:prstGeom>
        </p:spPr>
      </p:pic>
      <p:sp>
        <p:nvSpPr>
          <p:cNvPr id="3" name="Text Placeholder 2">
            <a:extLst>
              <a:ext uri="{FF2B5EF4-FFF2-40B4-BE49-F238E27FC236}">
                <a16:creationId xmlns:a16="http://schemas.microsoft.com/office/drawing/2014/main" id="{EFC94BBE-153E-CA4B-AEA9-1F4F27A84E4F}"/>
              </a:ext>
            </a:extLst>
          </p:cNvPr>
          <p:cNvSpPr>
            <a:spLocks noGrp="1"/>
          </p:cNvSpPr>
          <p:nvPr>
            <p:ph type="body" sz="quarter" idx="13" hasCustomPrompt="1"/>
          </p:nvPr>
        </p:nvSpPr>
        <p:spPr>
          <a:xfrm>
            <a:off x="654534" y="2212975"/>
            <a:ext cx="11123129" cy="397827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take notes.</a:t>
            </a:r>
          </a:p>
        </p:txBody>
      </p:sp>
      <p:pic>
        <p:nvPicPr>
          <p:cNvPr id="14" name="Picture 13" descr="A picture containing icon&#10;&#10;Description automatically generated">
            <a:extLst>
              <a:ext uri="{FF2B5EF4-FFF2-40B4-BE49-F238E27FC236}">
                <a16:creationId xmlns:a16="http://schemas.microsoft.com/office/drawing/2014/main" id="{05E24908-BEF7-CB44-94A1-04633AB914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14076" y="254234"/>
            <a:ext cx="2866642" cy="384048"/>
          </a:xfrm>
          <a:prstGeom prst="rect">
            <a:avLst/>
          </a:prstGeom>
        </p:spPr>
      </p:pic>
    </p:spTree>
    <p:extLst>
      <p:ext uri="{BB962C8B-B14F-4D97-AF65-F5344CB8AC3E}">
        <p14:creationId xmlns:p14="http://schemas.microsoft.com/office/powerpoint/2010/main" val="202975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F00D5E-7CF5-FF43-9583-ECD290BA0E4A}"/>
              </a:ext>
            </a:extLst>
          </p:cNvPr>
          <p:cNvSpPr>
            <a:spLocks noGrp="1"/>
          </p:cNvSpPr>
          <p:nvPr>
            <p:ph type="sldNum" sz="quarter" idx="12"/>
          </p:nvPr>
        </p:nvSpPr>
        <p:spPr/>
        <p:txBody>
          <a:bodyPr/>
          <a:lstStyle/>
          <a:p>
            <a:fld id="{13B88A40-E78F-6746-87E4-E178EA71B0DC}" type="slidenum">
              <a:rPr lang="en-US" smtClean="0"/>
              <a:t>‹#›</a:t>
            </a:fld>
            <a:endParaRPr lang="en-US"/>
          </a:p>
        </p:txBody>
      </p:sp>
      <p:sp>
        <p:nvSpPr>
          <p:cNvPr id="8" name="Footer Placeholder 4">
            <a:extLst>
              <a:ext uri="{FF2B5EF4-FFF2-40B4-BE49-F238E27FC236}">
                <a16:creationId xmlns:a16="http://schemas.microsoft.com/office/drawing/2014/main" id="{76DFE16C-656D-6B4E-BFF8-C776DA619937}"/>
              </a:ext>
            </a:extLst>
          </p:cNvPr>
          <p:cNvSpPr>
            <a:spLocks noGrp="1"/>
          </p:cNvSpPr>
          <p:nvPr>
            <p:ph type="ftr" sz="quarter" idx="3"/>
          </p:nvPr>
        </p:nvSpPr>
        <p:spPr>
          <a:xfrm>
            <a:off x="164592" y="6492875"/>
            <a:ext cx="4114800" cy="365125"/>
          </a:xfrm>
          <a:prstGeom prst="rect">
            <a:avLst/>
          </a:prstGeom>
        </p:spPr>
        <p:txBody>
          <a:bodyPr vert="horz" lIns="91440" tIns="45720" rIns="91440" bIns="45720" rtlCol="0" anchor="ctr"/>
          <a:lstStyle>
            <a:lvl1pPr algn="ctr">
              <a:defRPr sz="900">
                <a:solidFill>
                  <a:schemeClr val="tx1">
                    <a:tint val="75000"/>
                  </a:schemeClr>
                </a:solidFill>
                <a:latin typeface="Century Gothic" panose="020B0502020202020204" pitchFamily="34" charset="0"/>
              </a:defRPr>
            </a:lvl1pPr>
          </a:lstStyle>
          <a:p>
            <a:pPr algn="l"/>
            <a:r>
              <a:rPr lang="en-US" dirty="0">
                <a:solidFill>
                  <a:schemeClr val="bg1">
                    <a:lumMod val="75000"/>
                  </a:schemeClr>
                </a:solidFill>
                <a:ea typeface="Arial Narrow" charset="0"/>
                <a:cs typeface="Arial Narrow" charset="0"/>
              </a:rPr>
              <a:t>BUSINESS CONFIDENTIAL   |   ©Jabil Inc. 2021. All Rights Reserved. </a:t>
            </a:r>
          </a:p>
        </p:txBody>
      </p:sp>
      <p:sp>
        <p:nvSpPr>
          <p:cNvPr id="7" name="Rectangle 6">
            <a:extLst>
              <a:ext uri="{FF2B5EF4-FFF2-40B4-BE49-F238E27FC236}">
                <a16:creationId xmlns:a16="http://schemas.microsoft.com/office/drawing/2014/main" id="{9B46634A-A6DD-CC47-AC68-2FB40B6823F7}"/>
              </a:ext>
            </a:extLst>
          </p:cNvPr>
          <p:cNvSpPr/>
          <p:nvPr userDrawn="1"/>
        </p:nvSpPr>
        <p:spPr>
          <a:xfrm>
            <a:off x="-7" y="0"/>
            <a:ext cx="12192006" cy="19084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 name="Title 1">
            <a:extLst>
              <a:ext uri="{FF2B5EF4-FFF2-40B4-BE49-F238E27FC236}">
                <a16:creationId xmlns:a16="http://schemas.microsoft.com/office/drawing/2014/main" id="{8C56CC9C-B964-D848-9F94-53D839961892}"/>
              </a:ext>
            </a:extLst>
          </p:cNvPr>
          <p:cNvSpPr>
            <a:spLocks noGrp="1"/>
          </p:cNvSpPr>
          <p:nvPr>
            <p:ph type="title" hasCustomPrompt="1"/>
          </p:nvPr>
        </p:nvSpPr>
        <p:spPr>
          <a:xfrm>
            <a:off x="654534" y="512910"/>
            <a:ext cx="6858295" cy="986828"/>
          </a:xfrm>
        </p:spPr>
        <p:txBody>
          <a:bodyPr anchor="ctr">
            <a:normAutofit/>
          </a:bodyPr>
          <a:lstStyle>
            <a:lvl1pPr algn="l">
              <a:defRPr sz="2500" b="1">
                <a:solidFill>
                  <a:schemeClr val="bg1"/>
                </a:solidFill>
              </a:defRPr>
            </a:lvl1pPr>
          </a:lstStyle>
          <a:p>
            <a:r>
              <a:rPr lang="en-US" dirty="0"/>
              <a:t>CLICK TO EDIT</a:t>
            </a:r>
            <a:br>
              <a:rPr lang="en-US" dirty="0"/>
            </a:br>
            <a:r>
              <a:rPr lang="en-US" dirty="0"/>
              <a:t>MASTER TITLE STYLE</a:t>
            </a:r>
          </a:p>
        </p:txBody>
      </p:sp>
      <p:cxnSp>
        <p:nvCxnSpPr>
          <p:cNvPr id="11" name="Straight Connector 10">
            <a:extLst>
              <a:ext uri="{FF2B5EF4-FFF2-40B4-BE49-F238E27FC236}">
                <a16:creationId xmlns:a16="http://schemas.microsoft.com/office/drawing/2014/main" id="{F1A388D0-225C-D748-AD5F-6AFB0534BE91}"/>
              </a:ext>
            </a:extLst>
          </p:cNvPr>
          <p:cNvCxnSpPr>
            <a:cxnSpLocks/>
          </p:cNvCxnSpPr>
          <p:nvPr userDrawn="1"/>
        </p:nvCxnSpPr>
        <p:spPr>
          <a:xfrm>
            <a:off x="0" y="1491040"/>
            <a:ext cx="12192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2A1D1B6-1EFD-5044-935D-AE0167C7F31F}"/>
              </a:ext>
            </a:extLst>
          </p:cNvPr>
          <p:cNvCxnSpPr>
            <a:cxnSpLocks/>
          </p:cNvCxnSpPr>
          <p:nvPr userDrawn="1"/>
        </p:nvCxnSpPr>
        <p:spPr>
          <a:xfrm>
            <a:off x="404402" y="-51590"/>
            <a:ext cx="2806" cy="1959777"/>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0706F4-9477-FE45-8F1D-5A0B85D7284E}"/>
              </a:ext>
            </a:extLst>
          </p:cNvPr>
          <p:cNvCxnSpPr>
            <a:cxnSpLocks/>
          </p:cNvCxnSpPr>
          <p:nvPr userDrawn="1"/>
        </p:nvCxnSpPr>
        <p:spPr>
          <a:xfrm>
            <a:off x="10525739" y="1066800"/>
            <a:ext cx="0" cy="831448"/>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EFC94BBE-153E-CA4B-AEA9-1F4F27A84E4F}"/>
              </a:ext>
            </a:extLst>
          </p:cNvPr>
          <p:cNvSpPr>
            <a:spLocks noGrp="1"/>
          </p:cNvSpPr>
          <p:nvPr>
            <p:ph type="body" sz="quarter" idx="13" hasCustomPrompt="1"/>
          </p:nvPr>
        </p:nvSpPr>
        <p:spPr>
          <a:xfrm>
            <a:off x="654534" y="2212975"/>
            <a:ext cx="11123129" cy="397827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an example</a:t>
            </a:r>
          </a:p>
        </p:txBody>
      </p:sp>
      <p:pic>
        <p:nvPicPr>
          <p:cNvPr id="17" name="Picture 16" descr="A picture containing text&#10;&#10;Description automatically generated">
            <a:extLst>
              <a:ext uri="{FF2B5EF4-FFF2-40B4-BE49-F238E27FC236}">
                <a16:creationId xmlns:a16="http://schemas.microsoft.com/office/drawing/2014/main" id="{E231DE7C-758B-E544-A746-D026132380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4076" y="252748"/>
            <a:ext cx="2866644" cy="384048"/>
          </a:xfrm>
          <a:prstGeom prst="rect">
            <a:avLst/>
          </a:prstGeom>
        </p:spPr>
      </p:pic>
    </p:spTree>
    <p:extLst>
      <p:ext uri="{BB962C8B-B14F-4D97-AF65-F5344CB8AC3E}">
        <p14:creationId xmlns:p14="http://schemas.microsoft.com/office/powerpoint/2010/main" val="358428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F00D5E-7CF5-FF43-9583-ECD290BA0E4A}"/>
              </a:ext>
            </a:extLst>
          </p:cNvPr>
          <p:cNvSpPr>
            <a:spLocks noGrp="1"/>
          </p:cNvSpPr>
          <p:nvPr>
            <p:ph type="sldNum" sz="quarter" idx="12"/>
          </p:nvPr>
        </p:nvSpPr>
        <p:spPr/>
        <p:txBody>
          <a:bodyPr/>
          <a:lstStyle/>
          <a:p>
            <a:fld id="{13B88A40-E78F-6746-87E4-E178EA71B0DC}" type="slidenum">
              <a:rPr lang="en-US" smtClean="0"/>
              <a:t>‹#›</a:t>
            </a:fld>
            <a:endParaRPr lang="en-US"/>
          </a:p>
        </p:txBody>
      </p:sp>
      <p:sp>
        <p:nvSpPr>
          <p:cNvPr id="8" name="Footer Placeholder 4">
            <a:extLst>
              <a:ext uri="{FF2B5EF4-FFF2-40B4-BE49-F238E27FC236}">
                <a16:creationId xmlns:a16="http://schemas.microsoft.com/office/drawing/2014/main" id="{76DFE16C-656D-6B4E-BFF8-C776DA619937}"/>
              </a:ext>
            </a:extLst>
          </p:cNvPr>
          <p:cNvSpPr>
            <a:spLocks noGrp="1"/>
          </p:cNvSpPr>
          <p:nvPr>
            <p:ph type="ftr" sz="quarter" idx="3"/>
          </p:nvPr>
        </p:nvSpPr>
        <p:spPr>
          <a:xfrm>
            <a:off x="164592" y="6492875"/>
            <a:ext cx="4114800" cy="365125"/>
          </a:xfrm>
          <a:prstGeom prst="rect">
            <a:avLst/>
          </a:prstGeom>
        </p:spPr>
        <p:txBody>
          <a:bodyPr vert="horz" lIns="91440" tIns="45720" rIns="91440" bIns="45720" rtlCol="0" anchor="ctr"/>
          <a:lstStyle>
            <a:lvl1pPr algn="ctr">
              <a:defRPr sz="900">
                <a:solidFill>
                  <a:schemeClr val="tx1">
                    <a:tint val="75000"/>
                  </a:schemeClr>
                </a:solidFill>
                <a:latin typeface="Century Gothic" panose="020B0502020202020204" pitchFamily="34" charset="0"/>
              </a:defRPr>
            </a:lvl1pPr>
          </a:lstStyle>
          <a:p>
            <a:pPr algn="l"/>
            <a:r>
              <a:rPr lang="en-US" dirty="0">
                <a:solidFill>
                  <a:schemeClr val="bg1">
                    <a:lumMod val="75000"/>
                  </a:schemeClr>
                </a:solidFill>
                <a:ea typeface="Arial Narrow" charset="0"/>
                <a:cs typeface="Arial Narrow" charset="0"/>
              </a:rPr>
              <a:t>BUSINESS CONFIDENTIAL   |   ©Jabil Inc. 2021. All Rights Reserved. </a:t>
            </a:r>
          </a:p>
        </p:txBody>
      </p:sp>
      <p:sp>
        <p:nvSpPr>
          <p:cNvPr id="7" name="Rectangle 6">
            <a:extLst>
              <a:ext uri="{FF2B5EF4-FFF2-40B4-BE49-F238E27FC236}">
                <a16:creationId xmlns:a16="http://schemas.microsoft.com/office/drawing/2014/main" id="{9B46634A-A6DD-CC47-AC68-2FB40B6823F7}"/>
              </a:ext>
            </a:extLst>
          </p:cNvPr>
          <p:cNvSpPr/>
          <p:nvPr userDrawn="1"/>
        </p:nvSpPr>
        <p:spPr>
          <a:xfrm>
            <a:off x="-7" y="0"/>
            <a:ext cx="12192006" cy="1908408"/>
          </a:xfrm>
          <a:prstGeom prst="rect">
            <a:avLst/>
          </a:prstGeom>
          <a:solidFill>
            <a:srgbClr val="003C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 name="Title 1">
            <a:extLst>
              <a:ext uri="{FF2B5EF4-FFF2-40B4-BE49-F238E27FC236}">
                <a16:creationId xmlns:a16="http://schemas.microsoft.com/office/drawing/2014/main" id="{8C56CC9C-B964-D848-9F94-53D839961892}"/>
              </a:ext>
            </a:extLst>
          </p:cNvPr>
          <p:cNvSpPr>
            <a:spLocks noGrp="1"/>
          </p:cNvSpPr>
          <p:nvPr>
            <p:ph type="title" hasCustomPrompt="1"/>
          </p:nvPr>
        </p:nvSpPr>
        <p:spPr>
          <a:xfrm>
            <a:off x="654534" y="512910"/>
            <a:ext cx="6858295" cy="986828"/>
          </a:xfrm>
        </p:spPr>
        <p:txBody>
          <a:bodyPr anchor="ctr">
            <a:normAutofit/>
          </a:bodyPr>
          <a:lstStyle>
            <a:lvl1pPr algn="l">
              <a:defRPr sz="2500" b="1">
                <a:solidFill>
                  <a:schemeClr val="bg1"/>
                </a:solidFill>
              </a:defRPr>
            </a:lvl1pPr>
          </a:lstStyle>
          <a:p>
            <a:r>
              <a:rPr lang="en-US" dirty="0"/>
              <a:t>CLICK TO EDIT</a:t>
            </a:r>
            <a:br>
              <a:rPr lang="en-US" dirty="0"/>
            </a:br>
            <a:r>
              <a:rPr lang="en-US" dirty="0"/>
              <a:t>MASTER TITLE STYLE</a:t>
            </a:r>
          </a:p>
        </p:txBody>
      </p:sp>
      <p:cxnSp>
        <p:nvCxnSpPr>
          <p:cNvPr id="11" name="Straight Connector 10">
            <a:extLst>
              <a:ext uri="{FF2B5EF4-FFF2-40B4-BE49-F238E27FC236}">
                <a16:creationId xmlns:a16="http://schemas.microsoft.com/office/drawing/2014/main" id="{F1A388D0-225C-D748-AD5F-6AFB0534BE91}"/>
              </a:ext>
            </a:extLst>
          </p:cNvPr>
          <p:cNvCxnSpPr>
            <a:cxnSpLocks/>
          </p:cNvCxnSpPr>
          <p:nvPr userDrawn="1"/>
        </p:nvCxnSpPr>
        <p:spPr>
          <a:xfrm>
            <a:off x="0" y="1491040"/>
            <a:ext cx="12192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2A1D1B6-1EFD-5044-935D-AE0167C7F31F}"/>
              </a:ext>
            </a:extLst>
          </p:cNvPr>
          <p:cNvCxnSpPr>
            <a:cxnSpLocks/>
          </p:cNvCxnSpPr>
          <p:nvPr userDrawn="1"/>
        </p:nvCxnSpPr>
        <p:spPr>
          <a:xfrm>
            <a:off x="404402" y="-51590"/>
            <a:ext cx="2806" cy="1959777"/>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0706F4-9477-FE45-8F1D-5A0B85D7284E}"/>
              </a:ext>
            </a:extLst>
          </p:cNvPr>
          <p:cNvCxnSpPr>
            <a:cxnSpLocks/>
          </p:cNvCxnSpPr>
          <p:nvPr userDrawn="1"/>
        </p:nvCxnSpPr>
        <p:spPr>
          <a:xfrm>
            <a:off x="10525739" y="1066800"/>
            <a:ext cx="0" cy="831448"/>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7E7DA492-E426-5947-B6CD-EF34E53374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4077" y="252748"/>
            <a:ext cx="2866644" cy="384048"/>
          </a:xfrm>
          <a:prstGeom prst="rect">
            <a:avLst/>
          </a:prstGeom>
        </p:spPr>
      </p:pic>
      <p:sp>
        <p:nvSpPr>
          <p:cNvPr id="3" name="Text Placeholder 2">
            <a:extLst>
              <a:ext uri="{FF2B5EF4-FFF2-40B4-BE49-F238E27FC236}">
                <a16:creationId xmlns:a16="http://schemas.microsoft.com/office/drawing/2014/main" id="{EFC94BBE-153E-CA4B-AEA9-1F4F27A84E4F}"/>
              </a:ext>
            </a:extLst>
          </p:cNvPr>
          <p:cNvSpPr>
            <a:spLocks noGrp="1"/>
          </p:cNvSpPr>
          <p:nvPr>
            <p:ph type="body" sz="quarter" idx="13" hasCustomPrompt="1"/>
          </p:nvPr>
        </p:nvSpPr>
        <p:spPr>
          <a:xfrm>
            <a:off x="654534" y="2212975"/>
            <a:ext cx="11123129" cy="397827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your information.</a:t>
            </a:r>
          </a:p>
        </p:txBody>
      </p:sp>
    </p:spTree>
    <p:extLst>
      <p:ext uri="{BB962C8B-B14F-4D97-AF65-F5344CB8AC3E}">
        <p14:creationId xmlns:p14="http://schemas.microsoft.com/office/powerpoint/2010/main" val="235106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DE16795-2CE0-3C4C-BBE5-E85428CDA4F4}"/>
              </a:ext>
            </a:extLst>
          </p:cNvPr>
          <p:cNvPicPr>
            <a:picLocks noChangeAspect="1"/>
          </p:cNvPicPr>
          <p:nvPr userDrawn="1"/>
        </p:nvPicPr>
        <p:blipFill rotWithShape="1">
          <a:blip r:embed="rId2" cstate="screen">
            <a:alphaModFix amt="15000"/>
            <a:extLst>
              <a:ext uri="{28A0092B-C50C-407E-A947-70E740481C1C}">
                <a14:useLocalDpi xmlns:a14="http://schemas.microsoft.com/office/drawing/2010/main"/>
              </a:ext>
            </a:extLst>
          </a:blip>
          <a:srcRect/>
          <a:stretch/>
        </p:blipFill>
        <p:spPr>
          <a:xfrm>
            <a:off x="0" y="1898248"/>
            <a:ext cx="12192001" cy="4971328"/>
          </a:xfrm>
          <a:prstGeom prst="rect">
            <a:avLst/>
          </a:prstGeom>
        </p:spPr>
      </p:pic>
      <p:sp>
        <p:nvSpPr>
          <p:cNvPr id="4" name="Slide Number Placeholder 3">
            <a:extLst>
              <a:ext uri="{FF2B5EF4-FFF2-40B4-BE49-F238E27FC236}">
                <a16:creationId xmlns:a16="http://schemas.microsoft.com/office/drawing/2014/main" id="{4BF00D5E-7CF5-FF43-9583-ECD290BA0E4A}"/>
              </a:ext>
            </a:extLst>
          </p:cNvPr>
          <p:cNvSpPr>
            <a:spLocks noGrp="1"/>
          </p:cNvSpPr>
          <p:nvPr>
            <p:ph type="sldNum" sz="quarter" idx="12"/>
          </p:nvPr>
        </p:nvSpPr>
        <p:spPr/>
        <p:txBody>
          <a:bodyPr/>
          <a:lstStyle/>
          <a:p>
            <a:fld id="{13B88A40-E78F-6746-87E4-E178EA71B0DC}" type="slidenum">
              <a:rPr lang="en-US" smtClean="0"/>
              <a:t>‹#›</a:t>
            </a:fld>
            <a:endParaRPr lang="en-US"/>
          </a:p>
        </p:txBody>
      </p:sp>
      <p:sp>
        <p:nvSpPr>
          <p:cNvPr id="8" name="Footer Placeholder 4">
            <a:extLst>
              <a:ext uri="{FF2B5EF4-FFF2-40B4-BE49-F238E27FC236}">
                <a16:creationId xmlns:a16="http://schemas.microsoft.com/office/drawing/2014/main" id="{76DFE16C-656D-6B4E-BFF8-C776DA619937}"/>
              </a:ext>
            </a:extLst>
          </p:cNvPr>
          <p:cNvSpPr>
            <a:spLocks noGrp="1"/>
          </p:cNvSpPr>
          <p:nvPr>
            <p:ph type="ftr" sz="quarter" idx="3"/>
          </p:nvPr>
        </p:nvSpPr>
        <p:spPr>
          <a:xfrm>
            <a:off x="164592" y="6492875"/>
            <a:ext cx="4114800" cy="365125"/>
          </a:xfrm>
          <a:prstGeom prst="rect">
            <a:avLst/>
          </a:prstGeom>
        </p:spPr>
        <p:txBody>
          <a:bodyPr vert="horz" lIns="91440" tIns="45720" rIns="91440" bIns="45720" rtlCol="0" anchor="ctr"/>
          <a:lstStyle>
            <a:lvl1pPr algn="ctr">
              <a:defRPr sz="900">
                <a:solidFill>
                  <a:schemeClr val="tx1">
                    <a:tint val="75000"/>
                  </a:schemeClr>
                </a:solidFill>
                <a:latin typeface="Century Gothic" panose="020B0502020202020204" pitchFamily="34" charset="0"/>
              </a:defRPr>
            </a:lvl1pPr>
          </a:lstStyle>
          <a:p>
            <a:pPr algn="l"/>
            <a:r>
              <a:rPr lang="en-US" dirty="0">
                <a:solidFill>
                  <a:schemeClr val="bg1">
                    <a:lumMod val="75000"/>
                  </a:schemeClr>
                </a:solidFill>
                <a:ea typeface="Arial Narrow" charset="0"/>
                <a:cs typeface="Arial Narrow" charset="0"/>
              </a:rPr>
              <a:t>BUSINESS CONFIDENTIAL   |   ©Jabil Inc. 2021. All Rights Reserved. </a:t>
            </a:r>
          </a:p>
        </p:txBody>
      </p:sp>
      <p:sp>
        <p:nvSpPr>
          <p:cNvPr id="7" name="Rectangle 6">
            <a:extLst>
              <a:ext uri="{FF2B5EF4-FFF2-40B4-BE49-F238E27FC236}">
                <a16:creationId xmlns:a16="http://schemas.microsoft.com/office/drawing/2014/main" id="{9B46634A-A6DD-CC47-AC68-2FB40B6823F7}"/>
              </a:ext>
            </a:extLst>
          </p:cNvPr>
          <p:cNvSpPr/>
          <p:nvPr userDrawn="1"/>
        </p:nvSpPr>
        <p:spPr>
          <a:xfrm>
            <a:off x="-7" y="-61529"/>
            <a:ext cx="12192006" cy="1969937"/>
          </a:xfrm>
          <a:prstGeom prst="rect">
            <a:avLst/>
          </a:prstGeom>
          <a:solidFill>
            <a:srgbClr val="003C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 name="Title 1">
            <a:extLst>
              <a:ext uri="{FF2B5EF4-FFF2-40B4-BE49-F238E27FC236}">
                <a16:creationId xmlns:a16="http://schemas.microsoft.com/office/drawing/2014/main" id="{8C56CC9C-B964-D848-9F94-53D839961892}"/>
              </a:ext>
            </a:extLst>
          </p:cNvPr>
          <p:cNvSpPr>
            <a:spLocks noGrp="1"/>
          </p:cNvSpPr>
          <p:nvPr>
            <p:ph type="title" hasCustomPrompt="1"/>
          </p:nvPr>
        </p:nvSpPr>
        <p:spPr>
          <a:xfrm>
            <a:off x="654534" y="512910"/>
            <a:ext cx="6858295" cy="986828"/>
          </a:xfrm>
        </p:spPr>
        <p:txBody>
          <a:bodyPr anchor="ctr">
            <a:normAutofit/>
          </a:bodyPr>
          <a:lstStyle>
            <a:lvl1pPr algn="l">
              <a:defRPr sz="2500" b="1">
                <a:solidFill>
                  <a:schemeClr val="bg1"/>
                </a:solidFill>
              </a:defRPr>
            </a:lvl1pPr>
          </a:lstStyle>
          <a:p>
            <a:r>
              <a:rPr lang="en-US" dirty="0"/>
              <a:t>CLICK TO EDIT</a:t>
            </a:r>
            <a:br>
              <a:rPr lang="en-US" dirty="0"/>
            </a:br>
            <a:r>
              <a:rPr lang="en-US" dirty="0"/>
              <a:t>MASTER TITLE STYLE</a:t>
            </a:r>
          </a:p>
        </p:txBody>
      </p:sp>
      <p:cxnSp>
        <p:nvCxnSpPr>
          <p:cNvPr id="11" name="Straight Connector 10">
            <a:extLst>
              <a:ext uri="{FF2B5EF4-FFF2-40B4-BE49-F238E27FC236}">
                <a16:creationId xmlns:a16="http://schemas.microsoft.com/office/drawing/2014/main" id="{F1A388D0-225C-D748-AD5F-6AFB0534BE91}"/>
              </a:ext>
            </a:extLst>
          </p:cNvPr>
          <p:cNvCxnSpPr>
            <a:cxnSpLocks/>
          </p:cNvCxnSpPr>
          <p:nvPr userDrawn="1"/>
        </p:nvCxnSpPr>
        <p:spPr>
          <a:xfrm>
            <a:off x="0" y="1491040"/>
            <a:ext cx="12192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2A1D1B6-1EFD-5044-935D-AE0167C7F31F}"/>
              </a:ext>
            </a:extLst>
          </p:cNvPr>
          <p:cNvCxnSpPr>
            <a:cxnSpLocks/>
          </p:cNvCxnSpPr>
          <p:nvPr userDrawn="1"/>
        </p:nvCxnSpPr>
        <p:spPr>
          <a:xfrm>
            <a:off x="404402" y="-61529"/>
            <a:ext cx="0" cy="1969937"/>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0706F4-9477-FE45-8F1D-5A0B85D7284E}"/>
              </a:ext>
            </a:extLst>
          </p:cNvPr>
          <p:cNvCxnSpPr>
            <a:cxnSpLocks/>
          </p:cNvCxnSpPr>
          <p:nvPr userDrawn="1"/>
        </p:nvCxnSpPr>
        <p:spPr>
          <a:xfrm>
            <a:off x="10525739" y="1066800"/>
            <a:ext cx="0" cy="831448"/>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7E7DA492-E426-5947-B6CD-EF34E53374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14077" y="252748"/>
            <a:ext cx="2866644" cy="384048"/>
          </a:xfrm>
          <a:prstGeom prst="rect">
            <a:avLst/>
          </a:prstGeom>
        </p:spPr>
      </p:pic>
    </p:spTree>
    <p:extLst>
      <p:ext uri="{BB962C8B-B14F-4D97-AF65-F5344CB8AC3E}">
        <p14:creationId xmlns:p14="http://schemas.microsoft.com/office/powerpoint/2010/main" val="239978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306FAFE-F7DB-AD47-9F1E-D44026B1F3F9}"/>
              </a:ext>
            </a:extLst>
          </p:cNvPr>
          <p:cNvSpPr/>
          <p:nvPr userDrawn="1"/>
        </p:nvSpPr>
        <p:spPr>
          <a:xfrm>
            <a:off x="6065135" y="0"/>
            <a:ext cx="6126865" cy="68633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410AE2-BE97-4043-A9A1-25A3EEFE0042}"/>
              </a:ext>
            </a:extLst>
          </p:cNvPr>
          <p:cNvSpPr/>
          <p:nvPr userDrawn="1"/>
        </p:nvSpPr>
        <p:spPr>
          <a:xfrm>
            <a:off x="1" y="0"/>
            <a:ext cx="6076831" cy="6863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8C56CC9C-B964-D848-9F94-53D839961892}"/>
              </a:ext>
            </a:extLst>
          </p:cNvPr>
          <p:cNvSpPr>
            <a:spLocks noGrp="1"/>
          </p:cNvSpPr>
          <p:nvPr>
            <p:ph type="title" hasCustomPrompt="1"/>
          </p:nvPr>
        </p:nvSpPr>
        <p:spPr>
          <a:xfrm>
            <a:off x="654534" y="512910"/>
            <a:ext cx="6858295" cy="986828"/>
          </a:xfrm>
        </p:spPr>
        <p:txBody>
          <a:bodyPr anchor="ctr">
            <a:normAutofit/>
          </a:bodyPr>
          <a:lstStyle>
            <a:lvl1pPr algn="l">
              <a:defRPr sz="2500" b="1">
                <a:solidFill>
                  <a:schemeClr val="bg1"/>
                </a:solidFill>
              </a:defRPr>
            </a:lvl1pPr>
          </a:lstStyle>
          <a:p>
            <a:r>
              <a:rPr lang="en-US" dirty="0"/>
              <a:t>CLICK TO EDIT</a:t>
            </a:r>
            <a:br>
              <a:rPr lang="en-US" dirty="0"/>
            </a:br>
            <a:r>
              <a:rPr lang="en-US" dirty="0"/>
              <a:t>MASTER TITLE STYLE</a:t>
            </a:r>
          </a:p>
        </p:txBody>
      </p:sp>
      <p:cxnSp>
        <p:nvCxnSpPr>
          <p:cNvPr id="21" name="Straight Connector 20">
            <a:extLst>
              <a:ext uri="{FF2B5EF4-FFF2-40B4-BE49-F238E27FC236}">
                <a16:creationId xmlns:a16="http://schemas.microsoft.com/office/drawing/2014/main" id="{24D85725-61FA-EE41-A3FC-3E61BB9A20F9}"/>
              </a:ext>
            </a:extLst>
          </p:cNvPr>
          <p:cNvCxnSpPr>
            <a:cxnSpLocks/>
          </p:cNvCxnSpPr>
          <p:nvPr userDrawn="1"/>
        </p:nvCxnSpPr>
        <p:spPr>
          <a:xfrm>
            <a:off x="0" y="1491040"/>
            <a:ext cx="12192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C1D9615-504A-DC41-A515-AB54DC6F0E72}"/>
              </a:ext>
            </a:extLst>
          </p:cNvPr>
          <p:cNvCxnSpPr>
            <a:cxnSpLocks/>
          </p:cNvCxnSpPr>
          <p:nvPr userDrawn="1"/>
        </p:nvCxnSpPr>
        <p:spPr>
          <a:xfrm>
            <a:off x="404402" y="-61529"/>
            <a:ext cx="0" cy="691952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C51CD2B-5669-534E-B491-A5B5A9015167}"/>
              </a:ext>
            </a:extLst>
          </p:cNvPr>
          <p:cNvCxnSpPr>
            <a:cxnSpLocks/>
          </p:cNvCxnSpPr>
          <p:nvPr userDrawn="1"/>
        </p:nvCxnSpPr>
        <p:spPr>
          <a:xfrm>
            <a:off x="11386347" y="1066800"/>
            <a:ext cx="0" cy="25908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54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22" presetClass="entr" presetSubtype="4"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F00D5E-7CF5-FF43-9583-ECD290BA0E4A}"/>
              </a:ext>
            </a:extLst>
          </p:cNvPr>
          <p:cNvSpPr>
            <a:spLocks noGrp="1"/>
          </p:cNvSpPr>
          <p:nvPr>
            <p:ph type="sldNum" sz="quarter" idx="12"/>
          </p:nvPr>
        </p:nvSpPr>
        <p:spPr/>
        <p:txBody>
          <a:bodyPr/>
          <a:lstStyle/>
          <a:p>
            <a:fld id="{13B88A40-E78F-6746-87E4-E178EA71B0DC}" type="slidenum">
              <a:rPr lang="en-US" smtClean="0"/>
              <a:t>‹#›</a:t>
            </a:fld>
            <a:endParaRPr lang="en-US"/>
          </a:p>
        </p:txBody>
      </p:sp>
      <p:sp>
        <p:nvSpPr>
          <p:cNvPr id="8" name="Footer Placeholder 4">
            <a:extLst>
              <a:ext uri="{FF2B5EF4-FFF2-40B4-BE49-F238E27FC236}">
                <a16:creationId xmlns:a16="http://schemas.microsoft.com/office/drawing/2014/main" id="{76DFE16C-656D-6B4E-BFF8-C776DA619937}"/>
              </a:ext>
            </a:extLst>
          </p:cNvPr>
          <p:cNvSpPr>
            <a:spLocks noGrp="1"/>
          </p:cNvSpPr>
          <p:nvPr>
            <p:ph type="ftr" sz="quarter" idx="3"/>
          </p:nvPr>
        </p:nvSpPr>
        <p:spPr>
          <a:xfrm>
            <a:off x="164592" y="6492875"/>
            <a:ext cx="4114800" cy="365125"/>
          </a:xfrm>
          <a:prstGeom prst="rect">
            <a:avLst/>
          </a:prstGeom>
        </p:spPr>
        <p:txBody>
          <a:bodyPr vert="horz" lIns="91440" tIns="45720" rIns="91440" bIns="45720" rtlCol="0" anchor="ctr"/>
          <a:lstStyle>
            <a:lvl1pPr algn="ctr">
              <a:defRPr sz="900">
                <a:solidFill>
                  <a:schemeClr val="tx1">
                    <a:tint val="75000"/>
                  </a:schemeClr>
                </a:solidFill>
                <a:latin typeface="Century Gothic" panose="020B0502020202020204" pitchFamily="34" charset="0"/>
              </a:defRPr>
            </a:lvl1pPr>
          </a:lstStyle>
          <a:p>
            <a:pPr algn="l"/>
            <a:r>
              <a:rPr lang="en-US" dirty="0">
                <a:solidFill>
                  <a:schemeClr val="bg1">
                    <a:lumMod val="75000"/>
                  </a:schemeClr>
                </a:solidFill>
                <a:ea typeface="Arial Narrow" charset="0"/>
                <a:cs typeface="Arial Narrow" charset="0"/>
              </a:rPr>
              <a:t>BUSINESS CONFIDENTIAL   |   ©Jabil Inc. 2021. All Rights Reserved. </a:t>
            </a:r>
          </a:p>
        </p:txBody>
      </p:sp>
    </p:spTree>
    <p:extLst>
      <p:ext uri="{BB962C8B-B14F-4D97-AF65-F5344CB8AC3E}">
        <p14:creationId xmlns:p14="http://schemas.microsoft.com/office/powerpoint/2010/main" val="4243246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14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27FD5B8-1D02-F040-A6D4-16F37A9363A3}"/>
              </a:ext>
            </a:extLst>
          </p:cNvPr>
          <p:cNvSpPr/>
          <p:nvPr userDrawn="1"/>
        </p:nvSpPr>
        <p:spPr>
          <a:xfrm>
            <a:off x="-5" y="0"/>
            <a:ext cx="12192004"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9" name="TextBox 8">
            <a:extLst>
              <a:ext uri="{FF2B5EF4-FFF2-40B4-BE49-F238E27FC236}">
                <a16:creationId xmlns:a16="http://schemas.microsoft.com/office/drawing/2014/main" id="{AF988DAE-ED71-0D49-9663-A4A9BBA0FF19}"/>
              </a:ext>
            </a:extLst>
          </p:cNvPr>
          <p:cNvSpPr txBox="1"/>
          <p:nvPr userDrawn="1"/>
        </p:nvSpPr>
        <p:spPr>
          <a:xfrm>
            <a:off x="12391697" y="5009094"/>
            <a:ext cx="184731" cy="369332"/>
          </a:xfrm>
          <a:prstGeom prst="rect">
            <a:avLst/>
          </a:prstGeom>
          <a:noFill/>
        </p:spPr>
        <p:txBody>
          <a:bodyPr wrap="none" rtlCol="0">
            <a:spAutoFit/>
          </a:bodyPr>
          <a:lstStyle/>
          <a:p>
            <a:endParaRPr lang="en-US" dirty="0"/>
          </a:p>
        </p:txBody>
      </p:sp>
      <p:cxnSp>
        <p:nvCxnSpPr>
          <p:cNvPr id="20" name="Straight Connector 19">
            <a:extLst>
              <a:ext uri="{FF2B5EF4-FFF2-40B4-BE49-F238E27FC236}">
                <a16:creationId xmlns:a16="http://schemas.microsoft.com/office/drawing/2014/main" id="{235E747A-85BB-1B46-8F12-111059E55DB2}"/>
              </a:ext>
            </a:extLst>
          </p:cNvPr>
          <p:cNvCxnSpPr>
            <a:cxnSpLocks/>
          </p:cNvCxnSpPr>
          <p:nvPr userDrawn="1"/>
        </p:nvCxnSpPr>
        <p:spPr>
          <a:xfrm>
            <a:off x="-5" y="4117532"/>
            <a:ext cx="12192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EF10AF-2590-B647-88BD-D372488665D9}"/>
              </a:ext>
            </a:extLst>
          </p:cNvPr>
          <p:cNvCxnSpPr>
            <a:cxnSpLocks/>
          </p:cNvCxnSpPr>
          <p:nvPr userDrawn="1"/>
        </p:nvCxnSpPr>
        <p:spPr>
          <a:xfrm>
            <a:off x="603506" y="3264061"/>
            <a:ext cx="0" cy="3580098"/>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3D7C906-8A1C-564B-8726-80CB3C93286B}"/>
              </a:ext>
            </a:extLst>
          </p:cNvPr>
          <p:cNvCxnSpPr>
            <a:cxnSpLocks/>
          </p:cNvCxnSpPr>
          <p:nvPr userDrawn="1"/>
        </p:nvCxnSpPr>
        <p:spPr>
          <a:xfrm>
            <a:off x="10525739" y="0"/>
            <a:ext cx="0" cy="5555848"/>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23FB32D-EC23-3B42-868F-E8DC8DB93D8A}"/>
              </a:ext>
            </a:extLst>
          </p:cNvPr>
          <p:cNvSpPr/>
          <p:nvPr userDrawn="1"/>
        </p:nvSpPr>
        <p:spPr>
          <a:xfrm>
            <a:off x="848100" y="3337960"/>
            <a:ext cx="7562598" cy="779572"/>
          </a:xfrm>
          <a:prstGeom prst="rect">
            <a:avLst/>
          </a:prstGeom>
        </p:spPr>
        <p:txBody>
          <a:bodyPr wrap="square">
            <a:spAutoFit/>
          </a:bodyPr>
          <a:lstStyle/>
          <a:p>
            <a:pPr>
              <a:lnSpc>
                <a:spcPts val="5200"/>
              </a:lnSpc>
            </a:pPr>
            <a:r>
              <a:rPr lang="en-US" sz="6600" b="1" dirty="0">
                <a:solidFill>
                  <a:schemeClr val="bg1"/>
                </a:solidFill>
                <a:latin typeface="Century Gothic" panose="020B0502020202020204" pitchFamily="34" charset="0"/>
              </a:rPr>
              <a:t>THANK YOU</a:t>
            </a:r>
            <a:endParaRPr lang="en-US" sz="5400" dirty="0">
              <a:solidFill>
                <a:schemeClr val="bg1"/>
              </a:solidFill>
              <a:latin typeface="Century Gothic" panose="020B0502020202020204" pitchFamily="34" charset="0"/>
            </a:endParaRPr>
          </a:p>
        </p:txBody>
      </p:sp>
      <p:pic>
        <p:nvPicPr>
          <p:cNvPr id="15" name="Picture 14" descr="A picture containing text&#10;&#10;Description automatically generated">
            <a:extLst>
              <a:ext uri="{FF2B5EF4-FFF2-40B4-BE49-F238E27FC236}">
                <a16:creationId xmlns:a16="http://schemas.microsoft.com/office/drawing/2014/main" id="{4180D2B7-992A-D447-ACBC-3BF5FE5A5C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5050" y="6125417"/>
            <a:ext cx="2866644" cy="384048"/>
          </a:xfrm>
          <a:prstGeom prst="rect">
            <a:avLst/>
          </a:prstGeom>
        </p:spPr>
      </p:pic>
    </p:spTree>
    <p:extLst>
      <p:ext uri="{BB962C8B-B14F-4D97-AF65-F5344CB8AC3E}">
        <p14:creationId xmlns:p14="http://schemas.microsoft.com/office/powerpoint/2010/main" val="255978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1A70A92-118D-F14C-B84B-B5433D1EC56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196369C6-99CC-C84E-9939-FE732FD2711A}"/>
              </a:ext>
            </a:extLst>
          </p:cNvPr>
          <p:cNvGrpSpPr/>
          <p:nvPr userDrawn="1"/>
        </p:nvGrpSpPr>
        <p:grpSpPr>
          <a:xfrm>
            <a:off x="6756543" y="3146679"/>
            <a:ext cx="2987683" cy="282321"/>
            <a:chOff x="5059259" y="3924366"/>
            <a:chExt cx="3912923" cy="369751"/>
          </a:xfrm>
        </p:grpSpPr>
        <p:pic>
          <p:nvPicPr>
            <p:cNvPr id="37" name="Picture 36" descr="A picture containing drawing&#10;&#10;Description automatically generated">
              <a:extLst>
                <a:ext uri="{FF2B5EF4-FFF2-40B4-BE49-F238E27FC236}">
                  <a16:creationId xmlns:a16="http://schemas.microsoft.com/office/drawing/2014/main" id="{CEBD86E1-26B3-E045-A27F-A2797893AC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44816" y="3924366"/>
              <a:ext cx="2427366" cy="36971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C0738A79-77C5-904C-91C6-1A560DD815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59259" y="3924366"/>
              <a:ext cx="1448697" cy="369751"/>
            </a:xfrm>
            <a:prstGeom prst="rect">
              <a:avLst/>
            </a:prstGeom>
          </p:spPr>
        </p:pic>
      </p:grpSp>
      <p:pic>
        <p:nvPicPr>
          <p:cNvPr id="40" name="Picture 39">
            <a:extLst>
              <a:ext uri="{FF2B5EF4-FFF2-40B4-BE49-F238E27FC236}">
                <a16:creationId xmlns:a16="http://schemas.microsoft.com/office/drawing/2014/main" id="{D814C3B7-ABE8-B144-9735-06BCFF1EA849}"/>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90828" y="3146386"/>
            <a:ext cx="1930722" cy="282290"/>
          </a:xfrm>
          <a:prstGeom prst="rect">
            <a:avLst/>
          </a:prstGeom>
        </p:spPr>
      </p:pic>
      <p:grpSp>
        <p:nvGrpSpPr>
          <p:cNvPr id="41" name="Group 40">
            <a:extLst>
              <a:ext uri="{FF2B5EF4-FFF2-40B4-BE49-F238E27FC236}">
                <a16:creationId xmlns:a16="http://schemas.microsoft.com/office/drawing/2014/main" id="{C9163DD9-3B28-284A-87DE-A0228C47C32D}"/>
              </a:ext>
            </a:extLst>
          </p:cNvPr>
          <p:cNvGrpSpPr/>
          <p:nvPr userDrawn="1"/>
        </p:nvGrpSpPr>
        <p:grpSpPr>
          <a:xfrm>
            <a:off x="6754799" y="3499390"/>
            <a:ext cx="2613640" cy="284967"/>
            <a:chOff x="5057514" y="4377778"/>
            <a:chExt cx="3423045" cy="373217"/>
          </a:xfrm>
        </p:grpSpPr>
        <p:pic>
          <p:nvPicPr>
            <p:cNvPr id="42" name="Picture 41" descr="A picture containing drawing&#10;&#10;Description automatically generated">
              <a:extLst>
                <a:ext uri="{FF2B5EF4-FFF2-40B4-BE49-F238E27FC236}">
                  <a16:creationId xmlns:a16="http://schemas.microsoft.com/office/drawing/2014/main" id="{7F4F7229-8DF3-FA47-BB22-93447CF007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57514" y="4377778"/>
              <a:ext cx="1448697" cy="369751"/>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id="{A741548A-000A-3B4F-B999-1B8C444758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0227" y="4377778"/>
              <a:ext cx="1930332" cy="373217"/>
            </a:xfrm>
            <a:prstGeom prst="rect">
              <a:avLst/>
            </a:prstGeom>
          </p:spPr>
        </p:pic>
      </p:grpSp>
      <p:pic>
        <p:nvPicPr>
          <p:cNvPr id="44" name="Picture 43">
            <a:extLst>
              <a:ext uri="{FF2B5EF4-FFF2-40B4-BE49-F238E27FC236}">
                <a16:creationId xmlns:a16="http://schemas.microsoft.com/office/drawing/2014/main" id="{22FD1457-AAD8-5C4F-BD5C-54EFB576A102}"/>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90828" y="3499936"/>
            <a:ext cx="1558135" cy="284996"/>
          </a:xfrm>
          <a:prstGeom prst="rect">
            <a:avLst/>
          </a:prstGeom>
        </p:spPr>
      </p:pic>
      <p:cxnSp>
        <p:nvCxnSpPr>
          <p:cNvPr id="45" name="Straight Connector 44">
            <a:extLst>
              <a:ext uri="{FF2B5EF4-FFF2-40B4-BE49-F238E27FC236}">
                <a16:creationId xmlns:a16="http://schemas.microsoft.com/office/drawing/2014/main" id="{724CA384-49C6-2241-ACC6-FF5E9BD38452}"/>
              </a:ext>
            </a:extLst>
          </p:cNvPr>
          <p:cNvCxnSpPr/>
          <p:nvPr userDrawn="1"/>
        </p:nvCxnSpPr>
        <p:spPr>
          <a:xfrm>
            <a:off x="6081964" y="2843634"/>
            <a:ext cx="0" cy="1170084"/>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4" name="Picture 13" descr="A picture containing drawing&#10;&#10;Description automatically generated">
            <a:extLst>
              <a:ext uri="{FF2B5EF4-FFF2-40B4-BE49-F238E27FC236}">
                <a16:creationId xmlns:a16="http://schemas.microsoft.com/office/drawing/2014/main" id="{49479EB2-A191-D944-851C-DE1F579C89B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28557" y="3169063"/>
            <a:ext cx="3486259" cy="612648"/>
          </a:xfrm>
          <a:prstGeom prst="rect">
            <a:avLst/>
          </a:prstGeom>
        </p:spPr>
      </p:pic>
    </p:spTree>
    <p:extLst>
      <p:ext uri="{BB962C8B-B14F-4D97-AF65-F5344CB8AC3E}">
        <p14:creationId xmlns:p14="http://schemas.microsoft.com/office/powerpoint/2010/main" val="337383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750"/>
                                        <p:tgtEl>
                                          <p:spTgt spid="33"/>
                                        </p:tgtEl>
                                      </p:cBhvr>
                                    </p:animEffect>
                                  </p:childTnLst>
                                </p:cTn>
                              </p:par>
                            </p:childTnLst>
                          </p:cTn>
                        </p:par>
                        <p:par>
                          <p:cTn id="8" fill="hold">
                            <p:stCondLst>
                              <p:cond delay="175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750"/>
                                        <p:tgtEl>
                                          <p:spTgt spid="40"/>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750"/>
                                        <p:tgtEl>
                                          <p:spTgt spid="41"/>
                                        </p:tgtEl>
                                      </p:cBhvr>
                                    </p:animEffect>
                                  </p:childTnLst>
                                </p:cTn>
                              </p:par>
                            </p:childTnLst>
                          </p:cTn>
                        </p:par>
                        <p:par>
                          <p:cTn id="16" fill="hold">
                            <p:stCondLst>
                              <p:cond delay="3750"/>
                            </p:stCondLst>
                            <p:childTnLst>
                              <p:par>
                                <p:cTn id="17" presetID="22" presetClass="entr" presetSubtype="8"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345EFC-CAB9-A740-967E-AFE88684B442}"/>
              </a:ext>
            </a:extLst>
          </p:cNvPr>
          <p:cNvSpPr/>
          <p:nvPr userDrawn="1"/>
        </p:nvSpPr>
        <p:spPr>
          <a:xfrm>
            <a:off x="-18404" y="-18575"/>
            <a:ext cx="6099625" cy="69034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5FBAEAB-D120-8149-909C-FAB20293F1A4}"/>
              </a:ext>
            </a:extLst>
          </p:cNvPr>
          <p:cNvSpPr>
            <a:spLocks noGrp="1"/>
          </p:cNvSpPr>
          <p:nvPr>
            <p:ph type="ctrTitle" hasCustomPrompt="1"/>
          </p:nvPr>
        </p:nvSpPr>
        <p:spPr>
          <a:xfrm>
            <a:off x="874936" y="839972"/>
            <a:ext cx="4261471" cy="935665"/>
          </a:xfrm>
        </p:spPr>
        <p:txBody>
          <a:bodyPr anchor="b">
            <a:noAutofit/>
          </a:bodyPr>
          <a:lstStyle>
            <a:lvl1pPr algn="l">
              <a:defRPr sz="3400">
                <a:solidFill>
                  <a:schemeClr val="bg1"/>
                </a:solidFill>
              </a:defRPr>
            </a:lvl1pPr>
          </a:lstStyle>
          <a:p>
            <a:r>
              <a:rPr lang="en-US" dirty="0"/>
              <a:t>CLICK TO EDIT MASTER TITLE STYLE</a:t>
            </a:r>
          </a:p>
        </p:txBody>
      </p:sp>
      <p:sp>
        <p:nvSpPr>
          <p:cNvPr id="7" name="Subtitle 2">
            <a:extLst>
              <a:ext uri="{FF2B5EF4-FFF2-40B4-BE49-F238E27FC236}">
                <a16:creationId xmlns:a16="http://schemas.microsoft.com/office/drawing/2014/main" id="{227CDE83-B46C-E54F-9B80-24A8D3DC5FD9}"/>
              </a:ext>
            </a:extLst>
          </p:cNvPr>
          <p:cNvSpPr>
            <a:spLocks noGrp="1"/>
          </p:cNvSpPr>
          <p:nvPr>
            <p:ph type="subTitle" idx="10" hasCustomPrompt="1"/>
          </p:nvPr>
        </p:nvSpPr>
        <p:spPr>
          <a:xfrm>
            <a:off x="874936" y="2517070"/>
            <a:ext cx="4261475" cy="831460"/>
          </a:xfrm>
        </p:spPr>
        <p:txBody>
          <a:bodyPr>
            <a:norm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ext Placeholder 14">
            <a:extLst>
              <a:ext uri="{FF2B5EF4-FFF2-40B4-BE49-F238E27FC236}">
                <a16:creationId xmlns:a16="http://schemas.microsoft.com/office/drawing/2014/main" id="{3054FB77-B517-C74A-B356-D4517F3FB1A1}"/>
              </a:ext>
            </a:extLst>
          </p:cNvPr>
          <p:cNvSpPr>
            <a:spLocks noGrp="1"/>
          </p:cNvSpPr>
          <p:nvPr>
            <p:ph type="body" sz="quarter" idx="11" hasCustomPrompt="1"/>
          </p:nvPr>
        </p:nvSpPr>
        <p:spPr>
          <a:xfrm>
            <a:off x="874937" y="3456301"/>
            <a:ext cx="4261480" cy="1344403"/>
          </a:xfrm>
        </p:spPr>
        <p:txBody>
          <a:bodyPr>
            <a:normAutofit/>
          </a:bodyPr>
          <a:lstStyle>
            <a:lvl1pPr marL="0" indent="0">
              <a:lnSpc>
                <a:spcPts val="1680"/>
              </a:lnSpc>
              <a:buFontTx/>
              <a:buNone/>
              <a:defRPr sz="140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PRESENTER’S NAME</a:t>
            </a:r>
            <a:br>
              <a:rPr lang="en-US" dirty="0"/>
            </a:br>
            <a:r>
              <a:rPr lang="en-US" dirty="0"/>
              <a:t>Presenter’s Title</a:t>
            </a:r>
            <a:br>
              <a:rPr lang="en-US" dirty="0"/>
            </a:br>
            <a:r>
              <a:rPr lang="en-US" dirty="0"/>
              <a:t>00.01.2020</a:t>
            </a:r>
          </a:p>
        </p:txBody>
      </p:sp>
      <p:cxnSp>
        <p:nvCxnSpPr>
          <p:cNvPr id="9" name="Straight Connector 8">
            <a:extLst>
              <a:ext uri="{FF2B5EF4-FFF2-40B4-BE49-F238E27FC236}">
                <a16:creationId xmlns:a16="http://schemas.microsoft.com/office/drawing/2014/main" id="{35F55095-68A1-B941-9BE0-888332DD4FAE}"/>
              </a:ext>
            </a:extLst>
          </p:cNvPr>
          <p:cNvCxnSpPr>
            <a:cxnSpLocks/>
          </p:cNvCxnSpPr>
          <p:nvPr userDrawn="1"/>
        </p:nvCxnSpPr>
        <p:spPr>
          <a:xfrm>
            <a:off x="-18404" y="5567101"/>
            <a:ext cx="1220167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C68FB32-6459-F34B-8979-07136250C7E7}"/>
              </a:ext>
            </a:extLst>
          </p:cNvPr>
          <p:cNvCxnSpPr>
            <a:cxnSpLocks/>
          </p:cNvCxnSpPr>
          <p:nvPr userDrawn="1"/>
        </p:nvCxnSpPr>
        <p:spPr>
          <a:xfrm>
            <a:off x="492175" y="909713"/>
            <a:ext cx="0" cy="5956582"/>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8E860A2-6706-3A4F-85C9-E8BEC9A452D6}"/>
              </a:ext>
            </a:extLst>
          </p:cNvPr>
          <p:cNvCxnSpPr>
            <a:cxnSpLocks/>
          </p:cNvCxnSpPr>
          <p:nvPr userDrawn="1"/>
        </p:nvCxnSpPr>
        <p:spPr>
          <a:xfrm>
            <a:off x="5607474" y="-18570"/>
            <a:ext cx="0" cy="641937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10;&#10;Description automatically generated">
            <a:extLst>
              <a:ext uri="{FF2B5EF4-FFF2-40B4-BE49-F238E27FC236}">
                <a16:creationId xmlns:a16="http://schemas.microsoft.com/office/drawing/2014/main" id="{C90525A1-DD7A-D249-8353-F7C42128AE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3550" y="5958919"/>
            <a:ext cx="4299966" cy="576072"/>
          </a:xfrm>
          <a:prstGeom prst="rect">
            <a:avLst/>
          </a:prstGeom>
        </p:spPr>
      </p:pic>
      <p:sp>
        <p:nvSpPr>
          <p:cNvPr id="3" name="Picture Placeholder 2">
            <a:extLst>
              <a:ext uri="{FF2B5EF4-FFF2-40B4-BE49-F238E27FC236}">
                <a16:creationId xmlns:a16="http://schemas.microsoft.com/office/drawing/2014/main" id="{2C3C3E23-B329-D746-98A7-BD0B074173EE}"/>
              </a:ext>
            </a:extLst>
          </p:cNvPr>
          <p:cNvSpPr>
            <a:spLocks noGrp="1"/>
          </p:cNvSpPr>
          <p:nvPr>
            <p:ph type="pic" idx="1"/>
          </p:nvPr>
        </p:nvSpPr>
        <p:spPr>
          <a:xfrm>
            <a:off x="6071750" y="0"/>
            <a:ext cx="6120250" cy="6858000"/>
          </a:xfrm>
        </p:spPr>
        <p:txBody>
          <a:bodyPr>
            <a:normAutofit/>
          </a:bodyPr>
          <a:lstStyle>
            <a:lvl1pPr marL="0" indent="0">
              <a:buNone/>
              <a:defRPr sz="1600" b="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419841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3C3E23-B329-D746-98A7-BD0B074173EE}"/>
              </a:ext>
            </a:extLst>
          </p:cNvPr>
          <p:cNvSpPr>
            <a:spLocks noGrp="1"/>
          </p:cNvSpPr>
          <p:nvPr>
            <p:ph type="pic" idx="1"/>
          </p:nvPr>
        </p:nvSpPr>
        <p:spPr>
          <a:xfrm>
            <a:off x="0" y="1"/>
            <a:ext cx="12192000" cy="3593432"/>
          </a:xfrm>
        </p:spPr>
        <p:txBody>
          <a:bodyPr>
            <a:normAutofit/>
          </a:bodyPr>
          <a:lstStyle>
            <a:lvl1pPr marL="0" indent="0">
              <a:buNone/>
              <a:defRPr sz="1600" b="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Rectangle 4">
            <a:extLst>
              <a:ext uri="{FF2B5EF4-FFF2-40B4-BE49-F238E27FC236}">
                <a16:creationId xmlns:a16="http://schemas.microsoft.com/office/drawing/2014/main" id="{E33C0D3A-C343-A54A-87F1-B8F4D3E4BB96}"/>
              </a:ext>
            </a:extLst>
          </p:cNvPr>
          <p:cNvSpPr/>
          <p:nvPr userDrawn="1"/>
        </p:nvSpPr>
        <p:spPr>
          <a:xfrm>
            <a:off x="0" y="3593433"/>
            <a:ext cx="12192006" cy="16469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D9491156-2AFB-FE47-8144-D42A03CD8B9A}"/>
              </a:ext>
            </a:extLst>
          </p:cNvPr>
          <p:cNvCxnSpPr>
            <a:cxnSpLocks/>
          </p:cNvCxnSpPr>
          <p:nvPr userDrawn="1"/>
        </p:nvCxnSpPr>
        <p:spPr>
          <a:xfrm>
            <a:off x="7" y="4841511"/>
            <a:ext cx="12192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EB3AC2A-DF9E-424C-8179-38AF1B7D8106}"/>
              </a:ext>
            </a:extLst>
          </p:cNvPr>
          <p:cNvCxnSpPr>
            <a:cxnSpLocks/>
          </p:cNvCxnSpPr>
          <p:nvPr userDrawn="1"/>
        </p:nvCxnSpPr>
        <p:spPr>
          <a:xfrm>
            <a:off x="404409" y="4058653"/>
            <a:ext cx="0" cy="1205073"/>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3461EEA-F2E6-4F4A-9B66-7D59BA86DD5B}"/>
              </a:ext>
            </a:extLst>
          </p:cNvPr>
          <p:cNvCxnSpPr>
            <a:cxnSpLocks/>
          </p:cNvCxnSpPr>
          <p:nvPr userDrawn="1"/>
        </p:nvCxnSpPr>
        <p:spPr>
          <a:xfrm>
            <a:off x="10525746" y="3593433"/>
            <a:ext cx="0" cy="1666918"/>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E94492B9-5E2A-BD4E-925F-075DDA45E08D}"/>
              </a:ext>
            </a:extLst>
          </p:cNvPr>
          <p:cNvSpPr>
            <a:spLocks noGrp="1"/>
          </p:cNvSpPr>
          <p:nvPr>
            <p:ph type="body" idx="10"/>
          </p:nvPr>
        </p:nvSpPr>
        <p:spPr>
          <a:xfrm>
            <a:off x="578968" y="5630779"/>
            <a:ext cx="8360269" cy="792336"/>
          </a:xfrm>
        </p:spPr>
        <p:txBody>
          <a:bodyPr>
            <a:normAutofit/>
          </a:bodyPr>
          <a:lstStyle>
            <a:lvl1pPr marL="0" indent="0">
              <a:lnSpc>
                <a:spcPts val="1800"/>
              </a:lnSpc>
              <a:buNone/>
              <a:defRPr sz="1500" b="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itle 1">
            <a:extLst>
              <a:ext uri="{FF2B5EF4-FFF2-40B4-BE49-F238E27FC236}">
                <a16:creationId xmlns:a16="http://schemas.microsoft.com/office/drawing/2014/main" id="{6E4B4CCF-7A3B-A44D-A4F6-C9130A70CAE6}"/>
              </a:ext>
            </a:extLst>
          </p:cNvPr>
          <p:cNvSpPr>
            <a:spLocks noGrp="1"/>
          </p:cNvSpPr>
          <p:nvPr>
            <p:ph type="title" hasCustomPrompt="1"/>
          </p:nvPr>
        </p:nvSpPr>
        <p:spPr>
          <a:xfrm>
            <a:off x="578967" y="3710528"/>
            <a:ext cx="8360269" cy="1054117"/>
          </a:xfrm>
        </p:spPr>
        <p:txBody>
          <a:bodyPr anchor="ctr">
            <a:normAutofit/>
          </a:bodyPr>
          <a:lstStyle>
            <a:lvl1pPr>
              <a:defRPr sz="3500">
                <a:solidFill>
                  <a:schemeClr val="bg1"/>
                </a:solidFill>
              </a:defRPr>
            </a:lvl1pPr>
          </a:lstStyle>
          <a:p>
            <a:r>
              <a:rPr lang="en-US" dirty="0"/>
              <a:t>CLICK TO EDIT MASTER TITLE STYLE</a:t>
            </a:r>
          </a:p>
        </p:txBody>
      </p:sp>
      <p:pic>
        <p:nvPicPr>
          <p:cNvPr id="11" name="Picture 10" descr="A picture containing icon&#10;&#10;Description automatically generated">
            <a:extLst>
              <a:ext uri="{FF2B5EF4-FFF2-40B4-BE49-F238E27FC236}">
                <a16:creationId xmlns:a16="http://schemas.microsoft.com/office/drawing/2014/main" id="{54D3CFD1-7B9C-CE48-9AD0-F520DBDAF6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22080" y="6141449"/>
            <a:ext cx="2866642" cy="384048"/>
          </a:xfrm>
          <a:prstGeom prst="rect">
            <a:avLst/>
          </a:prstGeom>
        </p:spPr>
      </p:pic>
    </p:spTree>
    <p:extLst>
      <p:ext uri="{BB962C8B-B14F-4D97-AF65-F5344CB8AC3E}">
        <p14:creationId xmlns:p14="http://schemas.microsoft.com/office/powerpoint/2010/main" val="357444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3C3E23-B329-D746-98A7-BD0B074173EE}"/>
              </a:ext>
            </a:extLst>
          </p:cNvPr>
          <p:cNvSpPr>
            <a:spLocks noGrp="1"/>
          </p:cNvSpPr>
          <p:nvPr>
            <p:ph type="pic" idx="1"/>
          </p:nvPr>
        </p:nvSpPr>
        <p:spPr>
          <a:xfrm>
            <a:off x="-1" y="-2894"/>
            <a:ext cx="12191999" cy="2906132"/>
          </a:xfrm>
        </p:spPr>
        <p:txBody>
          <a:bodyPr>
            <a:normAutofit/>
          </a:bodyPr>
          <a:lstStyle>
            <a:lvl1pPr marL="0" indent="0">
              <a:buNone/>
              <a:defRPr sz="1600" b="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Rectangle 4">
            <a:extLst>
              <a:ext uri="{FF2B5EF4-FFF2-40B4-BE49-F238E27FC236}">
                <a16:creationId xmlns:a16="http://schemas.microsoft.com/office/drawing/2014/main" id="{E4B86AC7-9719-5545-8484-E4EA4124568C}"/>
              </a:ext>
            </a:extLst>
          </p:cNvPr>
          <p:cNvSpPr/>
          <p:nvPr userDrawn="1"/>
        </p:nvSpPr>
        <p:spPr>
          <a:xfrm>
            <a:off x="-4" y="2909479"/>
            <a:ext cx="12192003" cy="3948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Text Placeholder 2">
            <a:extLst>
              <a:ext uri="{FF2B5EF4-FFF2-40B4-BE49-F238E27FC236}">
                <a16:creationId xmlns:a16="http://schemas.microsoft.com/office/drawing/2014/main" id="{BEC7A18C-B530-F544-8444-6F4E1C4603FF}"/>
              </a:ext>
            </a:extLst>
          </p:cNvPr>
          <p:cNvSpPr>
            <a:spLocks noGrp="1"/>
          </p:cNvSpPr>
          <p:nvPr>
            <p:ph type="body" idx="10"/>
          </p:nvPr>
        </p:nvSpPr>
        <p:spPr>
          <a:xfrm>
            <a:off x="628046" y="4883735"/>
            <a:ext cx="8360269" cy="792336"/>
          </a:xfrm>
        </p:spPr>
        <p:txBody>
          <a:bodyPr>
            <a:normAutofit/>
          </a:bodyPr>
          <a:lstStyle>
            <a:lvl1pPr marL="0" indent="0">
              <a:lnSpc>
                <a:spcPts val="1800"/>
              </a:lnSpc>
              <a:buNone/>
              <a:defRPr sz="15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1">
            <a:extLst>
              <a:ext uri="{FF2B5EF4-FFF2-40B4-BE49-F238E27FC236}">
                <a16:creationId xmlns:a16="http://schemas.microsoft.com/office/drawing/2014/main" id="{0E7EE8DD-3208-CA45-AD1A-ADF2693C466A}"/>
              </a:ext>
            </a:extLst>
          </p:cNvPr>
          <p:cNvSpPr>
            <a:spLocks noGrp="1"/>
          </p:cNvSpPr>
          <p:nvPr>
            <p:ph type="title" hasCustomPrompt="1"/>
          </p:nvPr>
        </p:nvSpPr>
        <p:spPr>
          <a:xfrm>
            <a:off x="628046" y="3726286"/>
            <a:ext cx="8360269" cy="1054117"/>
          </a:xfrm>
        </p:spPr>
        <p:txBody>
          <a:bodyPr anchor="ctr">
            <a:normAutofit/>
          </a:bodyPr>
          <a:lstStyle>
            <a:lvl1pPr>
              <a:defRPr sz="3500">
                <a:solidFill>
                  <a:schemeClr val="bg1"/>
                </a:solidFill>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D27B6C44-BA78-5D43-A458-90568443776E}"/>
              </a:ext>
            </a:extLst>
          </p:cNvPr>
          <p:cNvCxnSpPr>
            <a:cxnSpLocks/>
          </p:cNvCxnSpPr>
          <p:nvPr userDrawn="1"/>
        </p:nvCxnSpPr>
        <p:spPr>
          <a:xfrm>
            <a:off x="0" y="2906358"/>
            <a:ext cx="12192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3519B25-165D-9144-9E83-B2396EB20BF5}"/>
              </a:ext>
            </a:extLst>
          </p:cNvPr>
          <p:cNvCxnSpPr>
            <a:cxnSpLocks/>
          </p:cNvCxnSpPr>
          <p:nvPr userDrawn="1"/>
        </p:nvCxnSpPr>
        <p:spPr>
          <a:xfrm>
            <a:off x="603506" y="1377065"/>
            <a:ext cx="0" cy="5480935"/>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73837A8-574D-8846-9FC3-B9224BF0BC3C}"/>
              </a:ext>
            </a:extLst>
          </p:cNvPr>
          <p:cNvCxnSpPr>
            <a:cxnSpLocks/>
          </p:cNvCxnSpPr>
          <p:nvPr userDrawn="1"/>
        </p:nvCxnSpPr>
        <p:spPr>
          <a:xfrm>
            <a:off x="9725639" y="2457449"/>
            <a:ext cx="0" cy="1795896"/>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199F1B84-C1B3-934F-A20C-4303F3AC80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01620" y="5922374"/>
            <a:ext cx="3412671" cy="457200"/>
          </a:xfrm>
          <a:prstGeom prst="rect">
            <a:avLst/>
          </a:prstGeom>
        </p:spPr>
      </p:pic>
    </p:spTree>
    <p:extLst>
      <p:ext uri="{BB962C8B-B14F-4D97-AF65-F5344CB8AC3E}">
        <p14:creationId xmlns:p14="http://schemas.microsoft.com/office/powerpoint/2010/main" val="4364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3FB2C29-055E-194F-AD30-E66E080643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 y="-1"/>
            <a:ext cx="12192003" cy="3966227"/>
          </a:xfrm>
          <a:prstGeom prst="rect">
            <a:avLst/>
          </a:prstGeom>
        </p:spPr>
      </p:pic>
      <p:sp>
        <p:nvSpPr>
          <p:cNvPr id="13" name="Rectangle 12">
            <a:extLst>
              <a:ext uri="{FF2B5EF4-FFF2-40B4-BE49-F238E27FC236}">
                <a16:creationId xmlns:a16="http://schemas.microsoft.com/office/drawing/2014/main" id="{104CDDA0-7854-F640-8910-C7EE5C910988}"/>
              </a:ext>
            </a:extLst>
          </p:cNvPr>
          <p:cNvSpPr/>
          <p:nvPr userDrawn="1"/>
        </p:nvSpPr>
        <p:spPr>
          <a:xfrm>
            <a:off x="0" y="0"/>
            <a:ext cx="12191999" cy="3935393"/>
          </a:xfrm>
          <a:prstGeom prst="rect">
            <a:avLst/>
          </a:prstGeom>
          <a:solidFill>
            <a:schemeClr val="tx2">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14" name="Picture 13" descr="A close up of a sign&#10;&#10;Description automatically generated">
            <a:extLst>
              <a:ext uri="{FF2B5EF4-FFF2-40B4-BE49-F238E27FC236}">
                <a16:creationId xmlns:a16="http://schemas.microsoft.com/office/drawing/2014/main" id="{DF2C1E7C-74CF-9D48-BFB4-66C2C6B28B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03474" y="268632"/>
            <a:ext cx="2859741" cy="383123"/>
          </a:xfrm>
          <a:prstGeom prst="rect">
            <a:avLst/>
          </a:prstGeom>
        </p:spPr>
      </p:pic>
      <p:sp>
        <p:nvSpPr>
          <p:cNvPr id="15" name="Rectangle 14">
            <a:extLst>
              <a:ext uri="{FF2B5EF4-FFF2-40B4-BE49-F238E27FC236}">
                <a16:creationId xmlns:a16="http://schemas.microsoft.com/office/drawing/2014/main" id="{A5CFEAC6-1214-5742-935E-8060DB769D98}"/>
              </a:ext>
            </a:extLst>
          </p:cNvPr>
          <p:cNvSpPr/>
          <p:nvPr userDrawn="1"/>
        </p:nvSpPr>
        <p:spPr>
          <a:xfrm>
            <a:off x="-4" y="3935393"/>
            <a:ext cx="12192003" cy="2922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1087902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Picture with Caption">
    <p:spTree>
      <p:nvGrpSpPr>
        <p:cNvPr id="1" name=""/>
        <p:cNvGrpSpPr/>
        <p:nvPr/>
      </p:nvGrpSpPr>
      <p:grpSpPr>
        <a:xfrm>
          <a:off x="0" y="0"/>
          <a:ext cx="0" cy="0"/>
          <a:chOff x="0" y="0"/>
          <a:chExt cx="0" cy="0"/>
        </a:xfrm>
      </p:grpSpPr>
      <p:pic>
        <p:nvPicPr>
          <p:cNvPr id="3" name="Picture 2" descr="A picture containing dark, hydrozoan&#10;&#10;Description automatically generated">
            <a:extLst>
              <a:ext uri="{FF2B5EF4-FFF2-40B4-BE49-F238E27FC236}">
                <a16:creationId xmlns:a16="http://schemas.microsoft.com/office/drawing/2014/main" id="{E5F684EE-47AD-4444-B2EF-943AC0EB90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3935392"/>
          </a:xfrm>
          <a:prstGeom prst="rect">
            <a:avLst/>
          </a:prstGeom>
        </p:spPr>
      </p:pic>
      <p:sp>
        <p:nvSpPr>
          <p:cNvPr id="7" name="Rectangle 6">
            <a:extLst>
              <a:ext uri="{FF2B5EF4-FFF2-40B4-BE49-F238E27FC236}">
                <a16:creationId xmlns:a16="http://schemas.microsoft.com/office/drawing/2014/main" id="{0DB1EA4B-3DF6-6B4D-B83D-0D3A2217DEB6}"/>
              </a:ext>
            </a:extLst>
          </p:cNvPr>
          <p:cNvSpPr/>
          <p:nvPr userDrawn="1"/>
        </p:nvSpPr>
        <p:spPr>
          <a:xfrm>
            <a:off x="-5" y="0"/>
            <a:ext cx="12191999" cy="4587147"/>
          </a:xfrm>
          <a:prstGeom prst="rect">
            <a:avLst/>
          </a:prstGeom>
          <a:solidFill>
            <a:schemeClr val="tx2">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8" name="Picture 7" descr="A close up of a sign&#10;&#10;Description automatically generated">
            <a:extLst>
              <a:ext uri="{FF2B5EF4-FFF2-40B4-BE49-F238E27FC236}">
                <a16:creationId xmlns:a16="http://schemas.microsoft.com/office/drawing/2014/main" id="{597A5778-7A09-754E-A14A-2168284517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03474" y="268632"/>
            <a:ext cx="2859741" cy="383123"/>
          </a:xfrm>
          <a:prstGeom prst="rect">
            <a:avLst/>
          </a:prstGeom>
        </p:spPr>
      </p:pic>
      <p:sp>
        <p:nvSpPr>
          <p:cNvPr id="9" name="Rectangle 8">
            <a:extLst>
              <a:ext uri="{FF2B5EF4-FFF2-40B4-BE49-F238E27FC236}">
                <a16:creationId xmlns:a16="http://schemas.microsoft.com/office/drawing/2014/main" id="{8EA0C84A-E6C4-BF46-B413-DB359EB80EE4}"/>
              </a:ext>
            </a:extLst>
          </p:cNvPr>
          <p:cNvSpPr/>
          <p:nvPr userDrawn="1"/>
        </p:nvSpPr>
        <p:spPr>
          <a:xfrm>
            <a:off x="-4" y="3935393"/>
            <a:ext cx="12192003" cy="2922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255027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208D55BA-680F-7947-8650-4A85722149CE}"/>
              </a:ext>
            </a:extLst>
          </p:cNvPr>
          <p:cNvSpPr/>
          <p:nvPr userDrawn="1"/>
        </p:nvSpPr>
        <p:spPr>
          <a:xfrm>
            <a:off x="3220820" y="1"/>
            <a:ext cx="8971180" cy="1054117"/>
          </a:xfrm>
          <a:custGeom>
            <a:avLst/>
            <a:gdLst>
              <a:gd name="connsiteX0" fmla="*/ 0 w 8971180"/>
              <a:gd name="connsiteY0" fmla="*/ 0 h 1054117"/>
              <a:gd name="connsiteX1" fmla="*/ 8971180 w 8971180"/>
              <a:gd name="connsiteY1" fmla="*/ 0 h 1054117"/>
              <a:gd name="connsiteX2" fmla="*/ 8971180 w 8971180"/>
              <a:gd name="connsiteY2" fmla="*/ 1054117 h 1054117"/>
              <a:gd name="connsiteX3" fmla="*/ 0 w 8971180"/>
              <a:gd name="connsiteY3" fmla="*/ 1054117 h 1054117"/>
              <a:gd name="connsiteX4" fmla="*/ 0 w 8971180"/>
              <a:gd name="connsiteY4" fmla="*/ 0 h 1054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1180" h="1054117">
                <a:moveTo>
                  <a:pt x="0" y="0"/>
                </a:moveTo>
                <a:lnTo>
                  <a:pt x="8971180" y="0"/>
                </a:lnTo>
                <a:lnTo>
                  <a:pt x="8971180" y="1054117"/>
                </a:lnTo>
                <a:lnTo>
                  <a:pt x="0" y="10541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00B5723D-1A52-2045-8AB1-D889B99ED6BD}"/>
              </a:ext>
            </a:extLst>
          </p:cNvPr>
          <p:cNvSpPr/>
          <p:nvPr userDrawn="1"/>
        </p:nvSpPr>
        <p:spPr>
          <a:xfrm>
            <a:off x="263611" y="0"/>
            <a:ext cx="9654393" cy="1054118"/>
          </a:xfrm>
          <a:custGeom>
            <a:avLst/>
            <a:gdLst>
              <a:gd name="connsiteX0" fmla="*/ 9078658 w 9654393"/>
              <a:gd name="connsiteY0" fmla="*/ 0 h 1054118"/>
              <a:gd name="connsiteX1" fmla="*/ 9654393 w 9654393"/>
              <a:gd name="connsiteY1" fmla="*/ 0 h 1054118"/>
              <a:gd name="connsiteX2" fmla="*/ 9078661 w 9654393"/>
              <a:gd name="connsiteY2" fmla="*/ 1054112 h 1054118"/>
              <a:gd name="connsiteX3" fmla="*/ 9078661 w 9654393"/>
              <a:gd name="connsiteY3" fmla="*/ 1054118 h 1054118"/>
              <a:gd name="connsiteX4" fmla="*/ 9078658 w 9654393"/>
              <a:gd name="connsiteY4" fmla="*/ 1054118 h 1054118"/>
              <a:gd name="connsiteX5" fmla="*/ 0 w 9654393"/>
              <a:gd name="connsiteY5" fmla="*/ 1054118 h 1054118"/>
              <a:gd name="connsiteX6" fmla="*/ 0 w 9654393"/>
              <a:gd name="connsiteY6" fmla="*/ 1 h 1054118"/>
              <a:gd name="connsiteX7" fmla="*/ 9078658 w 9654393"/>
              <a:gd name="connsiteY7" fmla="*/ 1 h 1054118"/>
              <a:gd name="connsiteX8" fmla="*/ 9078658 w 9654393"/>
              <a:gd name="connsiteY8" fmla="*/ 0 h 10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54393" h="1054118">
                <a:moveTo>
                  <a:pt x="9078658" y="0"/>
                </a:moveTo>
                <a:lnTo>
                  <a:pt x="9654393" y="0"/>
                </a:lnTo>
                <a:lnTo>
                  <a:pt x="9078661" y="1054112"/>
                </a:lnTo>
                <a:lnTo>
                  <a:pt x="9078661" y="1054118"/>
                </a:lnTo>
                <a:lnTo>
                  <a:pt x="9078658" y="1054118"/>
                </a:lnTo>
                <a:lnTo>
                  <a:pt x="0" y="1054118"/>
                </a:lnTo>
                <a:lnTo>
                  <a:pt x="0" y="1"/>
                </a:lnTo>
                <a:lnTo>
                  <a:pt x="9078658" y="1"/>
                </a:lnTo>
                <a:lnTo>
                  <a:pt x="907865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47990EC1-2ADD-E540-9353-DA0E6483A310}"/>
              </a:ext>
            </a:extLst>
          </p:cNvPr>
          <p:cNvSpPr/>
          <p:nvPr userDrawn="1"/>
        </p:nvSpPr>
        <p:spPr>
          <a:xfrm>
            <a:off x="0" y="0"/>
            <a:ext cx="9654393" cy="1054118"/>
          </a:xfrm>
          <a:custGeom>
            <a:avLst/>
            <a:gdLst>
              <a:gd name="connsiteX0" fmla="*/ 9078658 w 9654393"/>
              <a:gd name="connsiteY0" fmla="*/ 0 h 1054118"/>
              <a:gd name="connsiteX1" fmla="*/ 9654393 w 9654393"/>
              <a:gd name="connsiteY1" fmla="*/ 0 h 1054118"/>
              <a:gd name="connsiteX2" fmla="*/ 9078661 w 9654393"/>
              <a:gd name="connsiteY2" fmla="*/ 1054112 h 1054118"/>
              <a:gd name="connsiteX3" fmla="*/ 9078661 w 9654393"/>
              <a:gd name="connsiteY3" fmla="*/ 1054118 h 1054118"/>
              <a:gd name="connsiteX4" fmla="*/ 9078658 w 9654393"/>
              <a:gd name="connsiteY4" fmla="*/ 1054118 h 1054118"/>
              <a:gd name="connsiteX5" fmla="*/ 0 w 9654393"/>
              <a:gd name="connsiteY5" fmla="*/ 1054118 h 1054118"/>
              <a:gd name="connsiteX6" fmla="*/ 0 w 9654393"/>
              <a:gd name="connsiteY6" fmla="*/ 1 h 1054118"/>
              <a:gd name="connsiteX7" fmla="*/ 9078658 w 9654393"/>
              <a:gd name="connsiteY7" fmla="*/ 1 h 1054118"/>
              <a:gd name="connsiteX8" fmla="*/ 9078658 w 9654393"/>
              <a:gd name="connsiteY8" fmla="*/ 0 h 105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54393" h="1054118">
                <a:moveTo>
                  <a:pt x="9078658" y="0"/>
                </a:moveTo>
                <a:lnTo>
                  <a:pt x="9654393" y="0"/>
                </a:lnTo>
                <a:lnTo>
                  <a:pt x="9078661" y="1054112"/>
                </a:lnTo>
                <a:lnTo>
                  <a:pt x="9078661" y="1054118"/>
                </a:lnTo>
                <a:lnTo>
                  <a:pt x="9078658" y="1054118"/>
                </a:lnTo>
                <a:lnTo>
                  <a:pt x="0" y="1054118"/>
                </a:lnTo>
                <a:lnTo>
                  <a:pt x="0" y="1"/>
                </a:lnTo>
                <a:lnTo>
                  <a:pt x="9078658" y="1"/>
                </a:lnTo>
                <a:lnTo>
                  <a:pt x="9078658"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48F98-B6A2-1743-BF94-0A798E3E2625}"/>
              </a:ext>
            </a:extLst>
          </p:cNvPr>
          <p:cNvSpPr>
            <a:spLocks noGrp="1"/>
          </p:cNvSpPr>
          <p:nvPr>
            <p:ph type="title" hasCustomPrompt="1"/>
          </p:nvPr>
        </p:nvSpPr>
        <p:spPr>
          <a:xfrm>
            <a:off x="571500" y="27159"/>
            <a:ext cx="8328056" cy="986828"/>
          </a:xfrm>
        </p:spPr>
        <p:txBody>
          <a:bodyPr anchor="ctr">
            <a:normAutofit/>
          </a:bodyPr>
          <a:lstStyle>
            <a:lvl1pPr>
              <a:defRPr sz="2500" b="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1CDC44D-D99C-6344-B0D5-46D24829506A}"/>
              </a:ext>
            </a:extLst>
          </p:cNvPr>
          <p:cNvSpPr>
            <a:spLocks noGrp="1"/>
          </p:cNvSpPr>
          <p:nvPr>
            <p:ph idx="1"/>
          </p:nvPr>
        </p:nvSpPr>
        <p:spPr>
          <a:xfrm>
            <a:off x="571500" y="1371600"/>
            <a:ext cx="110109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D30C974-6566-604C-A5D7-240797A4546F}"/>
              </a:ext>
            </a:extLst>
          </p:cNvPr>
          <p:cNvSpPr>
            <a:spLocks noGrp="1"/>
          </p:cNvSpPr>
          <p:nvPr userDrawn="1">
            <p:ph type="sldNum" sz="quarter" idx="12"/>
          </p:nvPr>
        </p:nvSpPr>
        <p:spPr/>
        <p:txBody>
          <a:bodyPr/>
          <a:lstStyle/>
          <a:p>
            <a:fld id="{13B88A40-E78F-6746-87E4-E178EA71B0DC}" type="slidenum">
              <a:rPr lang="en-US" smtClean="0"/>
              <a:t>‹#›</a:t>
            </a:fld>
            <a:endParaRPr lang="en-US"/>
          </a:p>
        </p:txBody>
      </p:sp>
      <p:sp>
        <p:nvSpPr>
          <p:cNvPr id="22" name="Footer Placeholder 4">
            <a:extLst>
              <a:ext uri="{FF2B5EF4-FFF2-40B4-BE49-F238E27FC236}">
                <a16:creationId xmlns:a16="http://schemas.microsoft.com/office/drawing/2014/main" id="{0BC2CD0D-3752-2E46-A40A-13B1DE7BD5B0}"/>
              </a:ext>
            </a:extLst>
          </p:cNvPr>
          <p:cNvSpPr>
            <a:spLocks noGrp="1"/>
          </p:cNvSpPr>
          <p:nvPr>
            <p:ph type="ftr" sz="quarter" idx="3"/>
          </p:nvPr>
        </p:nvSpPr>
        <p:spPr>
          <a:xfrm>
            <a:off x="164592" y="6492875"/>
            <a:ext cx="4114800" cy="365125"/>
          </a:xfrm>
          <a:prstGeom prst="rect">
            <a:avLst/>
          </a:prstGeom>
        </p:spPr>
        <p:txBody>
          <a:bodyPr vert="horz" lIns="91440" tIns="45720" rIns="91440" bIns="45720" rtlCol="0" anchor="ctr"/>
          <a:lstStyle>
            <a:lvl1pPr algn="ctr">
              <a:defRPr sz="900">
                <a:solidFill>
                  <a:schemeClr val="tx1">
                    <a:tint val="75000"/>
                  </a:schemeClr>
                </a:solidFill>
                <a:latin typeface="Century Gothic" panose="020B0502020202020204" pitchFamily="34" charset="0"/>
              </a:defRPr>
            </a:lvl1pPr>
          </a:lstStyle>
          <a:p>
            <a:pPr algn="l"/>
            <a:r>
              <a:rPr lang="en-US" dirty="0">
                <a:solidFill>
                  <a:schemeClr val="bg1">
                    <a:lumMod val="75000"/>
                  </a:schemeClr>
                </a:solidFill>
                <a:ea typeface="Arial Narrow" charset="0"/>
                <a:cs typeface="Arial Narrow" charset="0"/>
              </a:rPr>
              <a:t>BUSINESS CONFIDENTIAL   |   ©Jabil Inc. 2021. All Rights Reserved. </a:t>
            </a:r>
          </a:p>
        </p:txBody>
      </p:sp>
      <p:pic>
        <p:nvPicPr>
          <p:cNvPr id="12" name="Picture 11" descr="Icon&#10;&#10;Description automatically generated">
            <a:extLst>
              <a:ext uri="{FF2B5EF4-FFF2-40B4-BE49-F238E27FC236}">
                <a16:creationId xmlns:a16="http://schemas.microsoft.com/office/drawing/2014/main" id="{BFFA05C4-F7AE-5747-935D-A73C693B63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9256" y="389222"/>
            <a:ext cx="1678399" cy="292608"/>
          </a:xfrm>
          <a:prstGeom prst="rect">
            <a:avLst/>
          </a:prstGeom>
        </p:spPr>
      </p:pic>
    </p:spTree>
    <p:extLst>
      <p:ext uri="{BB962C8B-B14F-4D97-AF65-F5344CB8AC3E}">
        <p14:creationId xmlns:p14="http://schemas.microsoft.com/office/powerpoint/2010/main" val="234236405"/>
      </p:ext>
    </p:extLst>
  </p:cSld>
  <p:clrMapOvr>
    <a:masterClrMapping/>
  </p:clrMapOvr>
  <p:extLst>
    <p:ext uri="{DCECCB84-F9BA-43D5-87BE-67443E8EF086}">
      <p15:sldGuideLst xmlns:p15="http://schemas.microsoft.com/office/powerpoint/2012/main">
        <p15:guide id="1" orient="horz" pos="4224">
          <p15:clr>
            <a:srgbClr val="FBAE40"/>
          </p15:clr>
        </p15:guide>
        <p15:guide id="2" pos="72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F00D5E-7CF5-FF43-9583-ECD290BA0E4A}"/>
              </a:ext>
            </a:extLst>
          </p:cNvPr>
          <p:cNvSpPr>
            <a:spLocks noGrp="1"/>
          </p:cNvSpPr>
          <p:nvPr>
            <p:ph type="sldNum" sz="quarter" idx="12"/>
          </p:nvPr>
        </p:nvSpPr>
        <p:spPr/>
        <p:txBody>
          <a:bodyPr/>
          <a:lstStyle/>
          <a:p>
            <a:fld id="{13B88A40-E78F-6746-87E4-E178EA71B0DC}" type="slidenum">
              <a:rPr lang="en-US" smtClean="0"/>
              <a:t>‹#›</a:t>
            </a:fld>
            <a:endParaRPr lang="en-US"/>
          </a:p>
        </p:txBody>
      </p:sp>
      <p:sp>
        <p:nvSpPr>
          <p:cNvPr id="5" name="Title 1">
            <a:extLst>
              <a:ext uri="{FF2B5EF4-FFF2-40B4-BE49-F238E27FC236}">
                <a16:creationId xmlns:a16="http://schemas.microsoft.com/office/drawing/2014/main" id="{DECAAD9C-8A10-BF4A-86C5-45FCF4CF24C7}"/>
              </a:ext>
            </a:extLst>
          </p:cNvPr>
          <p:cNvSpPr>
            <a:spLocks noGrp="1"/>
          </p:cNvSpPr>
          <p:nvPr>
            <p:ph type="title" hasCustomPrompt="1"/>
          </p:nvPr>
        </p:nvSpPr>
        <p:spPr>
          <a:xfrm>
            <a:off x="544068" y="191916"/>
            <a:ext cx="6858295" cy="986828"/>
          </a:xfrm>
        </p:spPr>
        <p:txBody>
          <a:bodyPr anchor="ctr">
            <a:normAutofit/>
          </a:bodyPr>
          <a:lstStyle>
            <a:lvl1pPr algn="l">
              <a:defRPr sz="2500" b="1">
                <a:solidFill>
                  <a:schemeClr val="tx2"/>
                </a:solidFill>
              </a:defRPr>
            </a:lvl1pPr>
          </a:lstStyle>
          <a:p>
            <a:r>
              <a:rPr lang="en-US" dirty="0"/>
              <a:t>CLICK TO EDIT</a:t>
            </a:r>
            <a:br>
              <a:rPr lang="en-US" dirty="0"/>
            </a:br>
            <a:r>
              <a:rPr lang="en-US" dirty="0"/>
              <a:t>MASTER TITLE STYLE</a:t>
            </a:r>
          </a:p>
        </p:txBody>
      </p:sp>
      <p:cxnSp>
        <p:nvCxnSpPr>
          <p:cNvPr id="6" name="Straight Connector 5">
            <a:extLst>
              <a:ext uri="{FF2B5EF4-FFF2-40B4-BE49-F238E27FC236}">
                <a16:creationId xmlns:a16="http://schemas.microsoft.com/office/drawing/2014/main" id="{299FB9A8-560C-384E-B4A5-09E3D62FACBF}"/>
              </a:ext>
            </a:extLst>
          </p:cNvPr>
          <p:cNvCxnSpPr/>
          <p:nvPr userDrawn="1"/>
        </p:nvCxnSpPr>
        <p:spPr>
          <a:xfrm>
            <a:off x="609234" y="1079890"/>
            <a:ext cx="129334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76DFE16C-656D-6B4E-BFF8-C776DA619937}"/>
              </a:ext>
            </a:extLst>
          </p:cNvPr>
          <p:cNvSpPr>
            <a:spLocks noGrp="1"/>
          </p:cNvSpPr>
          <p:nvPr>
            <p:ph type="ftr" sz="quarter" idx="3"/>
          </p:nvPr>
        </p:nvSpPr>
        <p:spPr>
          <a:xfrm>
            <a:off x="164592" y="6492875"/>
            <a:ext cx="4114800" cy="365125"/>
          </a:xfrm>
          <a:prstGeom prst="rect">
            <a:avLst/>
          </a:prstGeom>
        </p:spPr>
        <p:txBody>
          <a:bodyPr vert="horz" lIns="91440" tIns="45720" rIns="91440" bIns="45720" rtlCol="0" anchor="ctr"/>
          <a:lstStyle>
            <a:lvl1pPr algn="ctr">
              <a:defRPr sz="900">
                <a:solidFill>
                  <a:schemeClr val="tx1">
                    <a:tint val="75000"/>
                  </a:schemeClr>
                </a:solidFill>
                <a:latin typeface="Century Gothic" panose="020B0502020202020204" pitchFamily="34" charset="0"/>
              </a:defRPr>
            </a:lvl1pPr>
          </a:lstStyle>
          <a:p>
            <a:pPr algn="l"/>
            <a:r>
              <a:rPr lang="en-US" dirty="0">
                <a:solidFill>
                  <a:schemeClr val="bg1">
                    <a:lumMod val="75000"/>
                  </a:schemeClr>
                </a:solidFill>
                <a:ea typeface="Arial Narrow" charset="0"/>
                <a:cs typeface="Arial Narrow" charset="0"/>
              </a:rPr>
              <a:t>BUSINESS CONFIDENTIAL   |   ©Jabil Inc. 2021. All Rights Reserved. </a:t>
            </a:r>
          </a:p>
        </p:txBody>
      </p:sp>
      <p:pic>
        <p:nvPicPr>
          <p:cNvPr id="10" name="Picture 9" descr="Icon&#10;&#10;Description automatically generated">
            <a:extLst>
              <a:ext uri="{FF2B5EF4-FFF2-40B4-BE49-F238E27FC236}">
                <a16:creationId xmlns:a16="http://schemas.microsoft.com/office/drawing/2014/main" id="{AC41A825-477D-3D41-9103-392D7A025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6053" y="673374"/>
            <a:ext cx="1678399" cy="292608"/>
          </a:xfrm>
          <a:prstGeom prst="rect">
            <a:avLst/>
          </a:prstGeom>
        </p:spPr>
      </p:pic>
    </p:spTree>
    <p:extLst>
      <p:ext uri="{BB962C8B-B14F-4D97-AF65-F5344CB8AC3E}">
        <p14:creationId xmlns:p14="http://schemas.microsoft.com/office/powerpoint/2010/main" val="389380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F00D5E-7CF5-FF43-9583-ECD290BA0E4A}"/>
              </a:ext>
            </a:extLst>
          </p:cNvPr>
          <p:cNvSpPr>
            <a:spLocks noGrp="1"/>
          </p:cNvSpPr>
          <p:nvPr>
            <p:ph type="sldNum" sz="quarter" idx="12"/>
          </p:nvPr>
        </p:nvSpPr>
        <p:spPr/>
        <p:txBody>
          <a:bodyPr/>
          <a:lstStyle/>
          <a:p>
            <a:fld id="{13B88A40-E78F-6746-87E4-E178EA71B0DC}" type="slidenum">
              <a:rPr lang="en-US" smtClean="0"/>
              <a:t>‹#›</a:t>
            </a:fld>
            <a:endParaRPr lang="en-US"/>
          </a:p>
        </p:txBody>
      </p:sp>
      <p:sp>
        <p:nvSpPr>
          <p:cNvPr id="8" name="Footer Placeholder 4">
            <a:extLst>
              <a:ext uri="{FF2B5EF4-FFF2-40B4-BE49-F238E27FC236}">
                <a16:creationId xmlns:a16="http://schemas.microsoft.com/office/drawing/2014/main" id="{76DFE16C-656D-6B4E-BFF8-C776DA619937}"/>
              </a:ext>
            </a:extLst>
          </p:cNvPr>
          <p:cNvSpPr>
            <a:spLocks noGrp="1"/>
          </p:cNvSpPr>
          <p:nvPr>
            <p:ph type="ftr" sz="quarter" idx="3"/>
          </p:nvPr>
        </p:nvSpPr>
        <p:spPr>
          <a:xfrm>
            <a:off x="164592" y="6492875"/>
            <a:ext cx="4114800" cy="365125"/>
          </a:xfrm>
          <a:prstGeom prst="rect">
            <a:avLst/>
          </a:prstGeom>
        </p:spPr>
        <p:txBody>
          <a:bodyPr vert="horz" lIns="91440" tIns="45720" rIns="91440" bIns="45720" rtlCol="0" anchor="ctr"/>
          <a:lstStyle>
            <a:lvl1pPr algn="ctr">
              <a:defRPr sz="900">
                <a:solidFill>
                  <a:schemeClr val="tx1">
                    <a:tint val="75000"/>
                  </a:schemeClr>
                </a:solidFill>
                <a:latin typeface="Century Gothic" panose="020B0502020202020204" pitchFamily="34" charset="0"/>
              </a:defRPr>
            </a:lvl1pPr>
          </a:lstStyle>
          <a:p>
            <a:pPr algn="l"/>
            <a:r>
              <a:rPr lang="en-US" dirty="0">
                <a:solidFill>
                  <a:schemeClr val="bg1">
                    <a:lumMod val="75000"/>
                  </a:schemeClr>
                </a:solidFill>
                <a:ea typeface="Arial Narrow" charset="0"/>
                <a:cs typeface="Arial Narrow" charset="0"/>
              </a:rPr>
              <a:t>BUSINESS CONFIDENTIAL   |   ©Jabil Inc. 2021. All Rights Reserved. </a:t>
            </a:r>
          </a:p>
        </p:txBody>
      </p:sp>
      <p:sp>
        <p:nvSpPr>
          <p:cNvPr id="7" name="Rectangle 6">
            <a:extLst>
              <a:ext uri="{FF2B5EF4-FFF2-40B4-BE49-F238E27FC236}">
                <a16:creationId xmlns:a16="http://schemas.microsoft.com/office/drawing/2014/main" id="{9B46634A-A6DD-CC47-AC68-2FB40B6823F7}"/>
              </a:ext>
            </a:extLst>
          </p:cNvPr>
          <p:cNvSpPr/>
          <p:nvPr userDrawn="1"/>
        </p:nvSpPr>
        <p:spPr>
          <a:xfrm>
            <a:off x="-6" y="0"/>
            <a:ext cx="12192006" cy="1898248"/>
          </a:xfrm>
          <a:prstGeom prst="rect">
            <a:avLst/>
          </a:prstGeom>
          <a:solidFill>
            <a:srgbClr val="003C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 name="Title 1">
            <a:extLst>
              <a:ext uri="{FF2B5EF4-FFF2-40B4-BE49-F238E27FC236}">
                <a16:creationId xmlns:a16="http://schemas.microsoft.com/office/drawing/2014/main" id="{8C56CC9C-B964-D848-9F94-53D839961892}"/>
              </a:ext>
            </a:extLst>
          </p:cNvPr>
          <p:cNvSpPr>
            <a:spLocks noGrp="1"/>
          </p:cNvSpPr>
          <p:nvPr>
            <p:ph type="title" hasCustomPrompt="1"/>
          </p:nvPr>
        </p:nvSpPr>
        <p:spPr>
          <a:xfrm>
            <a:off x="654534" y="512910"/>
            <a:ext cx="6858295" cy="986828"/>
          </a:xfrm>
        </p:spPr>
        <p:txBody>
          <a:bodyPr anchor="ctr">
            <a:normAutofit/>
          </a:bodyPr>
          <a:lstStyle>
            <a:lvl1pPr algn="l">
              <a:defRPr sz="2500" b="1">
                <a:solidFill>
                  <a:schemeClr val="bg1"/>
                </a:solidFill>
              </a:defRPr>
            </a:lvl1pPr>
          </a:lstStyle>
          <a:p>
            <a:r>
              <a:rPr lang="en-US" dirty="0"/>
              <a:t>CLICK TO EDIT</a:t>
            </a:r>
            <a:br>
              <a:rPr lang="en-US" dirty="0"/>
            </a:br>
            <a:r>
              <a:rPr lang="en-US" dirty="0"/>
              <a:t>MASTER TITLE STYLE</a:t>
            </a:r>
          </a:p>
        </p:txBody>
      </p:sp>
      <p:cxnSp>
        <p:nvCxnSpPr>
          <p:cNvPr id="11" name="Straight Connector 10">
            <a:extLst>
              <a:ext uri="{FF2B5EF4-FFF2-40B4-BE49-F238E27FC236}">
                <a16:creationId xmlns:a16="http://schemas.microsoft.com/office/drawing/2014/main" id="{F1A388D0-225C-D748-AD5F-6AFB0534BE91}"/>
              </a:ext>
            </a:extLst>
          </p:cNvPr>
          <p:cNvCxnSpPr>
            <a:cxnSpLocks/>
          </p:cNvCxnSpPr>
          <p:nvPr userDrawn="1"/>
        </p:nvCxnSpPr>
        <p:spPr>
          <a:xfrm>
            <a:off x="0" y="1491040"/>
            <a:ext cx="12192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2A1D1B6-1EFD-5044-935D-AE0167C7F31F}"/>
              </a:ext>
            </a:extLst>
          </p:cNvPr>
          <p:cNvCxnSpPr>
            <a:cxnSpLocks/>
          </p:cNvCxnSpPr>
          <p:nvPr userDrawn="1"/>
        </p:nvCxnSpPr>
        <p:spPr>
          <a:xfrm>
            <a:off x="404402" y="-61529"/>
            <a:ext cx="2806" cy="1959777"/>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0706F4-9477-FE45-8F1D-5A0B85D7284E}"/>
              </a:ext>
            </a:extLst>
          </p:cNvPr>
          <p:cNvCxnSpPr>
            <a:cxnSpLocks/>
          </p:cNvCxnSpPr>
          <p:nvPr userDrawn="1"/>
        </p:nvCxnSpPr>
        <p:spPr>
          <a:xfrm>
            <a:off x="10525739" y="1066800"/>
            <a:ext cx="0" cy="831448"/>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7E7DA492-E426-5947-B6CD-EF34E53374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4077" y="252748"/>
            <a:ext cx="2866644" cy="384048"/>
          </a:xfrm>
          <a:prstGeom prst="rect">
            <a:avLst/>
          </a:prstGeom>
        </p:spPr>
      </p:pic>
    </p:spTree>
    <p:extLst>
      <p:ext uri="{BB962C8B-B14F-4D97-AF65-F5344CB8AC3E}">
        <p14:creationId xmlns:p14="http://schemas.microsoft.com/office/powerpoint/2010/main" val="198269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48388D-3253-6049-B4D6-7D19437A24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C1DAF1E-99CD-E44D-ACED-77F420DD4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2FCAB8F-A782-EF4B-973B-A648135F89CE}"/>
              </a:ext>
            </a:extLst>
          </p:cNvPr>
          <p:cNvSpPr>
            <a:spLocks noGrp="1"/>
          </p:cNvSpPr>
          <p:nvPr>
            <p:ph type="ftr" sz="quarter" idx="3"/>
          </p:nvPr>
        </p:nvSpPr>
        <p:spPr>
          <a:xfrm>
            <a:off x="164592" y="6492875"/>
            <a:ext cx="4114800" cy="365125"/>
          </a:xfrm>
          <a:prstGeom prst="rect">
            <a:avLst/>
          </a:prstGeom>
        </p:spPr>
        <p:txBody>
          <a:bodyPr vert="horz" lIns="91440" tIns="45720" rIns="91440" bIns="45720" rtlCol="0" anchor="ctr"/>
          <a:lstStyle>
            <a:lvl1pPr algn="ctr">
              <a:defRPr sz="900">
                <a:solidFill>
                  <a:schemeClr val="tx1">
                    <a:tint val="75000"/>
                  </a:schemeClr>
                </a:solidFill>
                <a:latin typeface="Century Gothic" panose="020B0502020202020204" pitchFamily="34" charset="0"/>
              </a:defRPr>
            </a:lvl1pPr>
          </a:lstStyle>
          <a:p>
            <a:pPr algn="l"/>
            <a:r>
              <a:rPr lang="en-US" dirty="0">
                <a:solidFill>
                  <a:schemeClr val="bg1">
                    <a:lumMod val="75000"/>
                  </a:schemeClr>
                </a:solidFill>
                <a:ea typeface="Arial Narrow" charset="0"/>
                <a:cs typeface="Arial Narrow" charset="0"/>
              </a:rPr>
              <a:t>BUSINESS CONFIDENTIAL   |   ©Jabil Inc. 2021. All Rights Reserved. </a:t>
            </a:r>
          </a:p>
        </p:txBody>
      </p:sp>
      <p:sp>
        <p:nvSpPr>
          <p:cNvPr id="6" name="Slide Number Placeholder 5">
            <a:extLst>
              <a:ext uri="{FF2B5EF4-FFF2-40B4-BE49-F238E27FC236}">
                <a16:creationId xmlns:a16="http://schemas.microsoft.com/office/drawing/2014/main" id="{D6D50D79-76F2-124D-80C6-8A6675A24D86}"/>
              </a:ext>
            </a:extLst>
          </p:cNvPr>
          <p:cNvSpPr>
            <a:spLocks noGrp="1"/>
          </p:cNvSpPr>
          <p:nvPr>
            <p:ph type="sldNum" sz="quarter" idx="4"/>
          </p:nvPr>
        </p:nvSpPr>
        <p:spPr>
          <a:xfrm>
            <a:off x="9238129" y="6492874"/>
            <a:ext cx="2743200" cy="365125"/>
          </a:xfrm>
          <a:prstGeom prst="rect">
            <a:avLst/>
          </a:prstGeom>
        </p:spPr>
        <p:txBody>
          <a:bodyPr vert="horz" lIns="91440" tIns="45720" rIns="91440" bIns="45720" rtlCol="0" anchor="ctr"/>
          <a:lstStyle>
            <a:lvl1pPr algn="r">
              <a:defRPr sz="900" b="1" i="0">
                <a:solidFill>
                  <a:schemeClr val="tx1">
                    <a:tint val="75000"/>
                  </a:schemeClr>
                </a:solidFill>
                <a:latin typeface="Century Gothic" panose="020B0502020202020204" pitchFamily="34" charset="0"/>
              </a:defRPr>
            </a:lvl1pPr>
          </a:lstStyle>
          <a:p>
            <a:fld id="{13B88A40-E78F-6746-87E4-E178EA71B0DC}" type="slidenum">
              <a:rPr lang="en-US" smtClean="0"/>
              <a:pPr/>
              <a:t>‹#›</a:t>
            </a:fld>
            <a:endParaRPr lang="en-US" dirty="0"/>
          </a:p>
        </p:txBody>
      </p:sp>
    </p:spTree>
    <p:extLst>
      <p:ext uri="{BB962C8B-B14F-4D97-AF65-F5344CB8AC3E}">
        <p14:creationId xmlns:p14="http://schemas.microsoft.com/office/powerpoint/2010/main" val="2474699190"/>
      </p:ext>
    </p:extLst>
  </p:cSld>
  <p:clrMap bg1="lt1" tx1="dk1" bg2="lt2" tx2="dk2" accent1="accent1" accent2="accent2" accent3="accent3" accent4="accent4" accent5="accent5" accent6="accent6" hlink="hlink" folHlink="folHlink"/>
  <p:sldLayoutIdLst>
    <p:sldLayoutId id="2147483770" r:id="rId1"/>
    <p:sldLayoutId id="2147483773" r:id="rId2"/>
    <p:sldLayoutId id="2147483775" r:id="rId3"/>
    <p:sldLayoutId id="2147483776" r:id="rId4"/>
    <p:sldLayoutId id="2147483780" r:id="rId5"/>
    <p:sldLayoutId id="2147483781" r:id="rId6"/>
    <p:sldLayoutId id="2147483669" r:id="rId7"/>
    <p:sldLayoutId id="2147483668" r:id="rId8"/>
    <p:sldLayoutId id="2147483698" r:id="rId9"/>
    <p:sldLayoutId id="2147483784" r:id="rId10"/>
    <p:sldLayoutId id="2147483787" r:id="rId11"/>
    <p:sldLayoutId id="2147483786" r:id="rId12"/>
    <p:sldLayoutId id="2147483785" r:id="rId13"/>
    <p:sldLayoutId id="2147483783" r:id="rId14"/>
    <p:sldLayoutId id="2147483782" r:id="rId15"/>
    <p:sldLayoutId id="2147483678" r:id="rId16"/>
    <p:sldLayoutId id="2147483675" r:id="rId17"/>
    <p:sldLayoutId id="2147483703" r:id="rId18"/>
    <p:sldLayoutId id="2147483686" r:id="rId19"/>
  </p:sldLayoutIdLst>
  <p:hf hdr="0" dt="0"/>
  <p:txStyles>
    <p:titleStyle>
      <a:lvl1pPr algn="l" defTabSz="914400" rtl="0" eaLnBrk="1" latinLnBrk="0" hangingPunct="1">
        <a:lnSpc>
          <a:spcPct val="90000"/>
        </a:lnSpc>
        <a:spcBef>
          <a:spcPct val="0"/>
        </a:spcBef>
        <a:buNone/>
        <a:defRPr sz="35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64" userDrawn="1">
          <p15:clr>
            <a:srgbClr val="F26B43"/>
          </p15:clr>
        </p15:guide>
        <p15:guide id="2" pos="3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hyperlink" Target="%5b11:26%20AM%5d%20Ana%20Carlson%20%20%20%20%20https:/jabil.sharepoint.com/en/JwBTest/Pages/Narrative-Portal-Test.aspx?CT=1624634761743&amp;OR=OWA-NT&amp;CID=6ba1309d-5b08-f720-54ca-40e350c61bb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emf"/><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22.emf"/><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5.emf"/><Relationship Id="rId4" Type="http://schemas.openxmlformats.org/officeDocument/2006/relationships/image" Target="../media/image24.emf"/></Relationships>
</file>

<file path=ppt/slides/_rels/slide5.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74FF2C-5CFA-C641-AFCD-2D282D77906A}"/>
              </a:ext>
            </a:extLst>
          </p:cNvPr>
          <p:cNvSpPr>
            <a:spLocks noGrp="1"/>
          </p:cNvSpPr>
          <p:nvPr>
            <p:ph type="ctrTitle"/>
          </p:nvPr>
        </p:nvSpPr>
        <p:spPr>
          <a:xfrm>
            <a:off x="704312" y="0"/>
            <a:ext cx="4683700" cy="2609866"/>
          </a:xfrm>
        </p:spPr>
        <p:txBody>
          <a:bodyPr/>
          <a:lstStyle/>
          <a:p>
            <a:r>
              <a:rPr lang="en-US" dirty="0"/>
              <a:t>YOUR </a:t>
            </a:r>
            <a:br>
              <a:rPr lang="en-US" dirty="0"/>
            </a:br>
            <a:r>
              <a:rPr lang="en-US" dirty="0"/>
              <a:t>JABIL STORY</a:t>
            </a:r>
          </a:p>
        </p:txBody>
      </p:sp>
      <p:sp>
        <p:nvSpPr>
          <p:cNvPr id="13" name="Subtitle 12">
            <a:extLst>
              <a:ext uri="{FF2B5EF4-FFF2-40B4-BE49-F238E27FC236}">
                <a16:creationId xmlns:a16="http://schemas.microsoft.com/office/drawing/2014/main" id="{678CE545-2F53-6C4F-9AEC-D6C5DE3B31F9}"/>
              </a:ext>
            </a:extLst>
          </p:cNvPr>
          <p:cNvSpPr>
            <a:spLocks noGrp="1"/>
          </p:cNvSpPr>
          <p:nvPr>
            <p:ph type="subTitle" idx="10"/>
          </p:nvPr>
        </p:nvSpPr>
        <p:spPr>
          <a:xfrm>
            <a:off x="704312" y="2803051"/>
            <a:ext cx="4683700" cy="594138"/>
          </a:xfrm>
        </p:spPr>
        <p:txBody>
          <a:bodyPr vert="horz" lIns="91440" tIns="45720" rIns="91440" bIns="45720" rtlCol="0" anchor="t">
            <a:normAutofit/>
          </a:bodyPr>
          <a:lstStyle/>
          <a:p>
            <a:endParaRPr lang="en-US" dirty="0"/>
          </a:p>
        </p:txBody>
      </p:sp>
    </p:spTree>
    <p:extLst>
      <p:ext uri="{BB962C8B-B14F-4D97-AF65-F5344CB8AC3E}">
        <p14:creationId xmlns:p14="http://schemas.microsoft.com/office/powerpoint/2010/main" val="3168929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668B2-31C1-ED42-A610-6FC0EF6DB4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B88A40-E78F-6746-87E4-E178EA71B0DC}" type="slidenum">
              <a:rPr kumimoji="0" lang="en-US" sz="900" b="1" i="0" u="none" strike="noStrike" kern="1200" cap="none" spc="0" normalizeH="0" baseline="0" noProof="0" smtClean="0">
                <a:ln>
                  <a:noFill/>
                </a:ln>
                <a:solidFill>
                  <a:srgbClr val="60605B">
                    <a:tint val="75000"/>
                  </a:srgbClr>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srgbClr val="60605B">
                  <a:tint val="75000"/>
                </a:srgbClr>
              </a:solidFill>
              <a:effectLst/>
              <a:uLnTx/>
              <a:uFillTx/>
              <a:latin typeface="Century Gothic" panose="020B0502020202020204" pitchFamily="34" charset="0"/>
              <a:ea typeface="+mn-ea"/>
              <a:cs typeface="+mn-cs"/>
            </a:endParaRPr>
          </a:p>
        </p:txBody>
      </p:sp>
      <p:sp>
        <p:nvSpPr>
          <p:cNvPr id="3" name="Footer Placeholder 2">
            <a:extLst>
              <a:ext uri="{FF2B5EF4-FFF2-40B4-BE49-F238E27FC236}">
                <a16:creationId xmlns:a16="http://schemas.microsoft.com/office/drawing/2014/main" id="{8B35DCFF-232F-494C-85FE-4F569EE622FA}"/>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lumMod val="75000"/>
                  </a:srgbClr>
                </a:solidFill>
                <a:effectLst/>
                <a:uLnTx/>
                <a:uFillTx/>
                <a:latin typeface="Century Gothic" panose="020B0502020202020204" pitchFamily="34" charset="0"/>
                <a:ea typeface="Arial Narrow" charset="0"/>
                <a:cs typeface="Arial Narrow" charset="0"/>
              </a:rPr>
              <a:t>BUSINESS CONFIDENTIAL   |   ©Jabil Inc. 2021. All Rights Reserved. </a:t>
            </a:r>
          </a:p>
        </p:txBody>
      </p:sp>
      <p:sp>
        <p:nvSpPr>
          <p:cNvPr id="4" name="Title 3">
            <a:extLst>
              <a:ext uri="{FF2B5EF4-FFF2-40B4-BE49-F238E27FC236}">
                <a16:creationId xmlns:a16="http://schemas.microsoft.com/office/drawing/2014/main" id="{164F41BA-4BA8-EC4D-9090-CBBAD54530BB}"/>
              </a:ext>
            </a:extLst>
          </p:cNvPr>
          <p:cNvSpPr>
            <a:spLocks noGrp="1"/>
          </p:cNvSpPr>
          <p:nvPr>
            <p:ph type="title"/>
          </p:nvPr>
        </p:nvSpPr>
        <p:spPr/>
        <p:txBody>
          <a:bodyPr/>
          <a:lstStyle/>
          <a:p>
            <a:r>
              <a:rPr lang="en-US" dirty="0"/>
              <a:t>YOUR EXPERIENCES AT JABIL</a:t>
            </a:r>
          </a:p>
        </p:txBody>
      </p:sp>
      <p:sp>
        <p:nvSpPr>
          <p:cNvPr id="5" name="Text Placeholder 2">
            <a:extLst>
              <a:ext uri="{FF2B5EF4-FFF2-40B4-BE49-F238E27FC236}">
                <a16:creationId xmlns:a16="http://schemas.microsoft.com/office/drawing/2014/main" id="{C33C17A5-32C0-724B-98F1-7A7CCD8DFF0E}"/>
              </a:ext>
            </a:extLst>
          </p:cNvPr>
          <p:cNvSpPr txBox="1">
            <a:spLocks/>
          </p:cNvSpPr>
          <p:nvPr/>
        </p:nvSpPr>
        <p:spPr>
          <a:xfrm>
            <a:off x="654534" y="2469262"/>
            <a:ext cx="11111643" cy="3674122"/>
          </a:xfrm>
          <a:prstGeom prst="rect">
            <a:avLst/>
          </a:prstGeom>
          <a:ln>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base" latinLnBrk="0" hangingPunct="1">
              <a:lnSpc>
                <a:spcPct val="15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60605B"/>
                </a:solidFill>
                <a:effectLst/>
                <a:uLnTx/>
                <a:uFillTx/>
                <a:latin typeface="Century Gothic" panose="020B0502020202020204" pitchFamily="34" charset="0"/>
                <a:ea typeface="+mn-ea"/>
                <a:cs typeface="+mn-cs"/>
              </a:rPr>
              <a:t>Describe a time when it felt like </a:t>
            </a:r>
            <a:r>
              <a:rPr kumimoji="0" lang="en-US" sz="2000" b="1" i="0" u="none" strike="noStrike" kern="1200" cap="none" spc="0" normalizeH="0" baseline="0" noProof="0" dirty="0">
                <a:ln>
                  <a:noFill/>
                </a:ln>
                <a:solidFill>
                  <a:srgbClr val="60605B"/>
                </a:solidFill>
                <a:effectLst/>
                <a:uLnTx/>
                <a:uFillTx/>
                <a:latin typeface="Century Gothic" panose="020B0502020202020204" pitchFamily="34" charset="0"/>
                <a:ea typeface="+mn-ea"/>
                <a:cs typeface="+mn-cs"/>
              </a:rPr>
              <a:t>you were meant to be here.</a:t>
            </a:r>
          </a:p>
          <a:p>
            <a:pPr marL="285750" marR="0" lvl="0" indent="-285750" algn="l" defTabSz="914400" rtl="0" eaLnBrk="1" fontAlgn="base" latinLnBrk="0" hangingPunct="1">
              <a:lnSpc>
                <a:spcPct val="15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60605B"/>
                </a:solidFill>
                <a:effectLst/>
                <a:uLnTx/>
                <a:uFillTx/>
                <a:latin typeface="Century Gothic" panose="020B0502020202020204" pitchFamily="34" charset="0"/>
                <a:ea typeface="+mn-ea"/>
                <a:cs typeface="+mn-cs"/>
              </a:rPr>
              <a:t>What is the </a:t>
            </a:r>
            <a:r>
              <a:rPr kumimoji="0" lang="en-US" sz="2000" b="1" i="0" u="none" strike="noStrike" kern="1200" cap="none" spc="0" normalizeH="0" baseline="0" noProof="0" dirty="0">
                <a:ln>
                  <a:noFill/>
                </a:ln>
                <a:solidFill>
                  <a:srgbClr val="60605B"/>
                </a:solidFill>
                <a:effectLst/>
                <a:uLnTx/>
                <a:uFillTx/>
                <a:latin typeface="Century Gothic" panose="020B0502020202020204" pitchFamily="34" charset="0"/>
                <a:ea typeface="+mn-ea"/>
                <a:cs typeface="+mn-cs"/>
              </a:rPr>
              <a:t>best thing </a:t>
            </a:r>
            <a:r>
              <a:rPr kumimoji="0" lang="en-US" sz="2000" b="0" i="0" u="none" strike="noStrike" kern="1200" cap="none" spc="0" normalizeH="0" baseline="0" noProof="0" dirty="0">
                <a:ln>
                  <a:noFill/>
                </a:ln>
                <a:solidFill>
                  <a:srgbClr val="60605B"/>
                </a:solidFill>
                <a:effectLst/>
                <a:uLnTx/>
                <a:uFillTx/>
                <a:latin typeface="Century Gothic" panose="020B0502020202020204" pitchFamily="34" charset="0"/>
                <a:ea typeface="+mn-ea"/>
                <a:cs typeface="+mn-cs"/>
              </a:rPr>
              <a:t>that has happened at work?</a:t>
            </a:r>
          </a:p>
          <a:p>
            <a:pPr marL="285750" marR="0" lvl="0" indent="-285750" algn="l" defTabSz="914400" rtl="0" eaLnBrk="1" fontAlgn="base" latinLnBrk="0" hangingPunct="1">
              <a:lnSpc>
                <a:spcPct val="15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60605B"/>
                </a:solidFill>
                <a:effectLst/>
                <a:uLnTx/>
                <a:uFillTx/>
                <a:latin typeface="Century Gothic" panose="020B0502020202020204" pitchFamily="34" charset="0"/>
                <a:ea typeface="+mn-ea"/>
                <a:cs typeface="+mn-cs"/>
              </a:rPr>
              <a:t>What is the </a:t>
            </a:r>
            <a:r>
              <a:rPr kumimoji="0" lang="en-US" sz="2000" b="1" i="0" u="none" strike="noStrike" kern="1200" cap="none" spc="0" normalizeH="0" baseline="0" noProof="0" dirty="0">
                <a:ln>
                  <a:noFill/>
                </a:ln>
                <a:solidFill>
                  <a:srgbClr val="60605B"/>
                </a:solidFill>
                <a:effectLst/>
                <a:uLnTx/>
                <a:uFillTx/>
                <a:latin typeface="Century Gothic" panose="020B0502020202020204" pitchFamily="34" charset="0"/>
                <a:ea typeface="+mn-ea"/>
                <a:cs typeface="+mn-cs"/>
              </a:rPr>
              <a:t>biggest crisis</a:t>
            </a:r>
            <a:r>
              <a:rPr kumimoji="0" lang="en-US" sz="2000" b="0" i="0" u="none" strike="noStrike" kern="1200" cap="none" spc="0" normalizeH="0" baseline="0" noProof="0" dirty="0">
                <a:ln>
                  <a:noFill/>
                </a:ln>
                <a:solidFill>
                  <a:srgbClr val="60605B"/>
                </a:solidFill>
                <a:effectLst/>
                <a:uLnTx/>
                <a:uFillTx/>
                <a:latin typeface="Century Gothic" panose="020B0502020202020204" pitchFamily="34" charset="0"/>
                <a:ea typeface="+mn-ea"/>
                <a:cs typeface="+mn-cs"/>
              </a:rPr>
              <a:t> you’ve faced at work? </a:t>
            </a:r>
          </a:p>
          <a:p>
            <a:pPr marL="285750" marR="0" lvl="0" indent="-285750" algn="l" defTabSz="914400" rtl="0" eaLnBrk="1" fontAlgn="base" latinLnBrk="0" hangingPunct="1">
              <a:lnSpc>
                <a:spcPct val="15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60605B"/>
                </a:solidFill>
                <a:effectLst/>
                <a:uLnTx/>
                <a:uFillTx/>
                <a:latin typeface="Century Gothic" panose="020B0502020202020204" pitchFamily="34" charset="0"/>
                <a:ea typeface="+mn-ea"/>
                <a:cs typeface="+mn-cs"/>
              </a:rPr>
              <a:t>How was it </a:t>
            </a:r>
            <a:r>
              <a:rPr kumimoji="0" lang="en-US" sz="2000" b="1" i="0" u="none" strike="noStrike" kern="1200" cap="none" spc="0" normalizeH="0" baseline="0" noProof="0" dirty="0">
                <a:ln>
                  <a:noFill/>
                </a:ln>
                <a:solidFill>
                  <a:srgbClr val="60605B"/>
                </a:solidFill>
                <a:effectLst/>
                <a:uLnTx/>
                <a:uFillTx/>
                <a:latin typeface="Century Gothic" panose="020B0502020202020204" pitchFamily="34" charset="0"/>
                <a:ea typeface="+mn-ea"/>
                <a:cs typeface="+mn-cs"/>
              </a:rPr>
              <a:t>addressed</a:t>
            </a:r>
            <a:r>
              <a:rPr kumimoji="0" lang="en-US" sz="2000" b="0" i="0" u="none" strike="noStrike" kern="1200" cap="none" spc="0" normalizeH="0" baseline="0" noProof="0" dirty="0">
                <a:ln>
                  <a:noFill/>
                </a:ln>
                <a:solidFill>
                  <a:srgbClr val="60605B"/>
                </a:solidFill>
                <a:effectLst/>
                <a:uLnTx/>
                <a:uFillTx/>
                <a:latin typeface="Century Gothic" panose="020B0502020202020204" pitchFamily="34" charset="0"/>
                <a:ea typeface="+mn-ea"/>
                <a:cs typeface="+mn-cs"/>
              </a:rPr>
              <a:t> </a:t>
            </a:r>
            <a:r>
              <a:rPr kumimoji="0" lang="en-US" sz="2000" b="1" i="0" u="none" strike="noStrike" kern="1200" cap="none" spc="0" normalizeH="0" baseline="0" noProof="0" dirty="0">
                <a:ln>
                  <a:noFill/>
                </a:ln>
                <a:solidFill>
                  <a:srgbClr val="60605B"/>
                </a:solidFill>
                <a:effectLst/>
                <a:uLnTx/>
                <a:uFillTx/>
                <a:latin typeface="Century Gothic" panose="020B0502020202020204" pitchFamily="34" charset="0"/>
                <a:ea typeface="+mn-ea"/>
                <a:cs typeface="+mn-cs"/>
              </a:rPr>
              <a:t>and solved?</a:t>
            </a:r>
          </a:p>
          <a:p>
            <a:pPr marL="285750" marR="0" lvl="0" indent="-285750" algn="l" defTabSz="914400" rtl="0" eaLnBrk="1" fontAlgn="base" latinLnBrk="0" hangingPunct="1">
              <a:lnSpc>
                <a:spcPct val="15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60605B"/>
                </a:solidFill>
                <a:effectLst/>
                <a:uLnTx/>
                <a:uFillTx/>
                <a:latin typeface="Century Gothic" panose="020B0502020202020204" pitchFamily="34" charset="0"/>
                <a:ea typeface="+mn-ea"/>
                <a:cs typeface="+mn-cs"/>
              </a:rPr>
              <a:t>How did your team </a:t>
            </a:r>
            <a:r>
              <a:rPr kumimoji="0" lang="en-US" sz="2000" b="1" i="0" u="none" strike="noStrike" kern="1200" cap="none" spc="0" normalizeH="0" baseline="0" noProof="0" dirty="0">
                <a:ln>
                  <a:noFill/>
                </a:ln>
                <a:solidFill>
                  <a:srgbClr val="60605B"/>
                </a:solidFill>
                <a:effectLst/>
                <a:uLnTx/>
                <a:uFillTx/>
                <a:latin typeface="Century Gothic" panose="020B0502020202020204" pitchFamily="34" charset="0"/>
                <a:ea typeface="+mn-ea"/>
                <a:cs typeface="+mn-cs"/>
              </a:rPr>
              <a:t>help you</a:t>
            </a:r>
            <a:r>
              <a:rPr kumimoji="0" lang="en-US" sz="2000" b="0" i="0" u="none" strike="noStrike" kern="1200" cap="none" spc="0" normalizeH="0" baseline="0" noProof="0" dirty="0">
                <a:ln>
                  <a:noFill/>
                </a:ln>
                <a:solidFill>
                  <a:srgbClr val="60605B"/>
                </a:solidFill>
                <a:effectLst/>
                <a:uLnTx/>
                <a:uFillTx/>
                <a:latin typeface="Century Gothic" panose="020B0502020202020204" pitchFamily="34" charset="0"/>
                <a:ea typeface="+mn-ea"/>
                <a:cs typeface="+mn-cs"/>
              </a:rPr>
              <a:t> deal with a challenge?</a:t>
            </a:r>
          </a:p>
          <a:p>
            <a:pPr marL="285750" lvl="0" indent="-285750" fontAlgn="base">
              <a:lnSpc>
                <a:spcPct val="150000"/>
              </a:lnSpc>
              <a:defRPr/>
            </a:pPr>
            <a:r>
              <a:rPr kumimoji="0" lang="en-US" sz="2000" b="0" i="0" u="none" strike="noStrike" kern="1200" cap="none" spc="0" normalizeH="0" baseline="0" noProof="0" dirty="0">
                <a:ln>
                  <a:noFill/>
                </a:ln>
                <a:solidFill>
                  <a:srgbClr val="60605B"/>
                </a:solidFill>
                <a:effectLst/>
                <a:uLnTx/>
                <a:uFillTx/>
                <a:latin typeface="Century Gothic" panose="020B0502020202020204" pitchFamily="34" charset="0"/>
                <a:ea typeface="+mn-ea"/>
                <a:cs typeface="+mn-cs"/>
              </a:rPr>
              <a:t>What is one thing that you do every day that </a:t>
            </a:r>
            <a:r>
              <a:rPr kumimoji="0" lang="en-US" sz="2000" b="1" i="0" u="none" strike="noStrike" kern="1200" cap="none" spc="0" normalizeH="0" baseline="0" noProof="0" dirty="0">
                <a:ln>
                  <a:noFill/>
                </a:ln>
                <a:solidFill>
                  <a:srgbClr val="60605B"/>
                </a:solidFill>
                <a:effectLst/>
                <a:uLnTx/>
                <a:uFillTx/>
                <a:latin typeface="Century Gothic" panose="020B0502020202020204" pitchFamily="34" charset="0"/>
                <a:ea typeface="+mn-ea"/>
                <a:cs typeface="+mn-cs"/>
              </a:rPr>
              <a:t>demonstrates the </a:t>
            </a:r>
            <a:r>
              <a:rPr lang="en-US" sz="2000" b="1" dirty="0"/>
              <a:t>DIFFERENTIATORS?</a:t>
            </a:r>
            <a:r>
              <a:rPr kumimoji="0" lang="en-US" sz="2000" b="1" i="0" u="none" strike="noStrike" kern="1200" cap="none" spc="0" normalizeH="0" baseline="0" noProof="0" dirty="0">
                <a:ln>
                  <a:noFill/>
                </a:ln>
                <a:solidFill>
                  <a:srgbClr val="60605B"/>
                </a:solidFill>
                <a:effectLst/>
                <a:uLnTx/>
                <a:uFillTx/>
                <a:latin typeface="Century Gothic" panose="020B0502020202020204" pitchFamily="34" charset="0"/>
                <a:ea typeface="+mn-ea"/>
                <a:cs typeface="+mn-cs"/>
              </a:rPr>
              <a:t>?</a:t>
            </a:r>
            <a:endParaRPr kumimoji="0" lang="en-US" sz="1600" b="1" i="0" u="none" strike="noStrike" kern="1200" cap="none" spc="0" normalizeH="0" baseline="0" noProof="0" dirty="0">
              <a:ln>
                <a:noFill/>
              </a:ln>
              <a:solidFill>
                <a:srgbClr val="60605B"/>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60605B"/>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8513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B298FC-7AEC-4245-8C6B-EC7FFF015B97}"/>
              </a:ext>
            </a:extLst>
          </p:cNvPr>
          <p:cNvSpPr>
            <a:spLocks noGrp="1"/>
          </p:cNvSpPr>
          <p:nvPr>
            <p:ph type="title"/>
          </p:nvPr>
        </p:nvSpPr>
        <p:spPr/>
        <p:txBody>
          <a:bodyPr/>
          <a:lstStyle/>
          <a:p>
            <a:r>
              <a:rPr lang="en-US" dirty="0"/>
              <a:t>OUR TAGLINE</a:t>
            </a:r>
          </a:p>
        </p:txBody>
      </p:sp>
      <p:sp>
        <p:nvSpPr>
          <p:cNvPr id="2" name="Slide Number Placeholder 1">
            <a:extLst>
              <a:ext uri="{FF2B5EF4-FFF2-40B4-BE49-F238E27FC236}">
                <a16:creationId xmlns:a16="http://schemas.microsoft.com/office/drawing/2014/main" id="{55739818-F3E0-2549-A4B0-D8C51F0CE60D}"/>
              </a:ext>
            </a:extLst>
          </p:cNvPr>
          <p:cNvSpPr>
            <a:spLocks noGrp="1"/>
          </p:cNvSpPr>
          <p:nvPr>
            <p:ph type="sldNum" sz="quarter" idx="4294967295"/>
          </p:nvPr>
        </p:nvSpPr>
        <p:spPr>
          <a:xfrm>
            <a:off x="9448800" y="6492875"/>
            <a:ext cx="2743200" cy="365125"/>
          </a:xfrm>
        </p:spPr>
        <p:txBody>
          <a:bodyPr/>
          <a:lstStyle/>
          <a:p>
            <a:fld id="{13B88A40-E78F-6746-87E4-E178EA71B0DC}" type="slidenum">
              <a:rPr lang="en-US" smtClean="0"/>
              <a:t>11</a:t>
            </a:fld>
            <a:endParaRPr lang="en-US" dirty="0"/>
          </a:p>
        </p:txBody>
      </p:sp>
      <p:sp>
        <p:nvSpPr>
          <p:cNvPr id="16" name="TextBox 15">
            <a:extLst>
              <a:ext uri="{FF2B5EF4-FFF2-40B4-BE49-F238E27FC236}">
                <a16:creationId xmlns:a16="http://schemas.microsoft.com/office/drawing/2014/main" id="{302A1FDF-8B5F-6E45-AC0B-6479913D129C}"/>
              </a:ext>
            </a:extLst>
          </p:cNvPr>
          <p:cNvSpPr txBox="1"/>
          <p:nvPr/>
        </p:nvSpPr>
        <p:spPr>
          <a:xfrm>
            <a:off x="-80682" y="2205318"/>
            <a:ext cx="184731" cy="369332"/>
          </a:xfrm>
          <a:prstGeom prst="rect">
            <a:avLst/>
          </a:prstGeom>
          <a:noFill/>
        </p:spPr>
        <p:txBody>
          <a:bodyPr wrap="none" rtlCol="0">
            <a:spAutoFit/>
          </a:bodyPr>
          <a:lstStyle/>
          <a:p>
            <a:endParaRPr lang="en-US" dirty="0"/>
          </a:p>
        </p:txBody>
      </p:sp>
      <p:pic>
        <p:nvPicPr>
          <p:cNvPr id="19" name="Picture 18" descr="A picture containing drawing&#10;&#10;Description automatically generated">
            <a:extLst>
              <a:ext uri="{FF2B5EF4-FFF2-40B4-BE49-F238E27FC236}">
                <a16:creationId xmlns:a16="http://schemas.microsoft.com/office/drawing/2014/main" id="{0C988EE9-465E-9741-806D-DAF64486B2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6563" y="2618366"/>
            <a:ext cx="3015115" cy="520904"/>
          </a:xfrm>
          <a:prstGeom prst="rect">
            <a:avLst/>
          </a:prstGeom>
        </p:spPr>
      </p:pic>
      <p:grpSp>
        <p:nvGrpSpPr>
          <p:cNvPr id="20" name="Group 19">
            <a:extLst>
              <a:ext uri="{FF2B5EF4-FFF2-40B4-BE49-F238E27FC236}">
                <a16:creationId xmlns:a16="http://schemas.microsoft.com/office/drawing/2014/main" id="{8B2FC762-C689-3E40-888E-EFEBF1A8DA3C}"/>
              </a:ext>
            </a:extLst>
          </p:cNvPr>
          <p:cNvGrpSpPr/>
          <p:nvPr/>
        </p:nvGrpSpPr>
        <p:grpSpPr>
          <a:xfrm>
            <a:off x="6437543" y="2439815"/>
            <a:ext cx="3912923" cy="369751"/>
            <a:chOff x="5059259" y="3924366"/>
            <a:chExt cx="3912923" cy="369751"/>
          </a:xfrm>
        </p:grpSpPr>
        <p:pic>
          <p:nvPicPr>
            <p:cNvPr id="21" name="Picture 20" descr="A picture containing drawing&#10;&#10;Description automatically generated">
              <a:extLst>
                <a:ext uri="{FF2B5EF4-FFF2-40B4-BE49-F238E27FC236}">
                  <a16:creationId xmlns:a16="http://schemas.microsoft.com/office/drawing/2014/main" id="{47F3AC19-CED9-1040-9E09-46428398ED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4816" y="3924366"/>
              <a:ext cx="2427366" cy="369711"/>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68F429B8-93E4-5046-9F4A-8106A0CF27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9259" y="3924366"/>
              <a:ext cx="1448697" cy="369751"/>
            </a:xfrm>
            <a:prstGeom prst="rect">
              <a:avLst/>
            </a:prstGeom>
          </p:spPr>
        </p:pic>
      </p:grpSp>
      <p:pic>
        <p:nvPicPr>
          <p:cNvPr id="23" name="Picture 22">
            <a:extLst>
              <a:ext uri="{FF2B5EF4-FFF2-40B4-BE49-F238E27FC236}">
                <a16:creationId xmlns:a16="http://schemas.microsoft.com/office/drawing/2014/main" id="{D5317C74-E953-B24B-B103-D55D447BBA9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922594" y="2439521"/>
            <a:ext cx="2528638" cy="369711"/>
          </a:xfrm>
          <a:prstGeom prst="rect">
            <a:avLst/>
          </a:prstGeom>
        </p:spPr>
      </p:pic>
      <p:grpSp>
        <p:nvGrpSpPr>
          <p:cNvPr id="24" name="Group 23">
            <a:extLst>
              <a:ext uri="{FF2B5EF4-FFF2-40B4-BE49-F238E27FC236}">
                <a16:creationId xmlns:a16="http://schemas.microsoft.com/office/drawing/2014/main" id="{D82DB284-EA08-B74A-86CA-F3283357698B}"/>
              </a:ext>
            </a:extLst>
          </p:cNvPr>
          <p:cNvGrpSpPr/>
          <p:nvPr/>
        </p:nvGrpSpPr>
        <p:grpSpPr>
          <a:xfrm>
            <a:off x="6435798" y="2893227"/>
            <a:ext cx="3423045" cy="373217"/>
            <a:chOff x="5057514" y="4377778"/>
            <a:chExt cx="3423045" cy="373217"/>
          </a:xfrm>
        </p:grpSpPr>
        <p:pic>
          <p:nvPicPr>
            <p:cNvPr id="25" name="Picture 24" descr="A picture containing drawing&#10;&#10;Description automatically generated">
              <a:extLst>
                <a:ext uri="{FF2B5EF4-FFF2-40B4-BE49-F238E27FC236}">
                  <a16:creationId xmlns:a16="http://schemas.microsoft.com/office/drawing/2014/main" id="{C58CB8F0-D0DE-4F45-B64F-D18011684A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7514" y="4377778"/>
              <a:ext cx="1448697" cy="369751"/>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76ABB2DC-7902-8046-9CD2-EA8518503EB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50227" y="4377778"/>
              <a:ext cx="1930332" cy="373217"/>
            </a:xfrm>
            <a:prstGeom prst="rect">
              <a:avLst/>
            </a:prstGeom>
          </p:spPr>
        </p:pic>
      </p:grpSp>
      <p:pic>
        <p:nvPicPr>
          <p:cNvPr id="27" name="Picture 26">
            <a:extLst>
              <a:ext uri="{FF2B5EF4-FFF2-40B4-BE49-F238E27FC236}">
                <a16:creationId xmlns:a16="http://schemas.microsoft.com/office/drawing/2014/main" id="{B9152215-3E0A-204D-819A-106717CE88F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928153" y="2893772"/>
            <a:ext cx="2040666" cy="373255"/>
          </a:xfrm>
          <a:prstGeom prst="rect">
            <a:avLst/>
          </a:prstGeom>
        </p:spPr>
      </p:pic>
      <p:sp>
        <p:nvSpPr>
          <p:cNvPr id="32" name="Rectangle 31">
            <a:extLst>
              <a:ext uri="{FF2B5EF4-FFF2-40B4-BE49-F238E27FC236}">
                <a16:creationId xmlns:a16="http://schemas.microsoft.com/office/drawing/2014/main" id="{922FA570-580B-3643-A0E6-08BEDAC71AEA}"/>
              </a:ext>
            </a:extLst>
          </p:cNvPr>
          <p:cNvSpPr/>
          <p:nvPr/>
        </p:nvSpPr>
        <p:spPr>
          <a:xfrm>
            <a:off x="0" y="4215420"/>
            <a:ext cx="12192000" cy="265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C00233E-4EE1-574D-A66A-9022ED51A4DD}"/>
              </a:ext>
            </a:extLst>
          </p:cNvPr>
          <p:cNvSpPr/>
          <p:nvPr/>
        </p:nvSpPr>
        <p:spPr>
          <a:xfrm>
            <a:off x="654534" y="4523104"/>
            <a:ext cx="10855249" cy="1969770"/>
          </a:xfrm>
          <a:prstGeom prst="rect">
            <a:avLst/>
          </a:prstGeom>
        </p:spPr>
        <p:txBody>
          <a:bodyPr wrap="square">
            <a:spAutoFit/>
          </a:bodyPr>
          <a:lstStyle/>
          <a:p>
            <a:pPr algn="ctr"/>
            <a:r>
              <a:rPr lang="en-US" sz="3200" dirty="0">
                <a:solidFill>
                  <a:schemeClr val="accent1"/>
                </a:solidFill>
                <a:latin typeface="Century Gothic" panose="020B0502020202020204" pitchFamily="34" charset="0"/>
              </a:rPr>
              <a:t>HOW DOES YOUR WORK MAKE</a:t>
            </a:r>
          </a:p>
          <a:p>
            <a:pPr algn="ctr"/>
            <a:r>
              <a:rPr lang="en-US" sz="4500" b="1" dirty="0">
                <a:solidFill>
                  <a:schemeClr val="tx2"/>
                </a:solidFill>
                <a:latin typeface="Century Gothic" panose="020B0502020202020204" pitchFamily="34" charset="0"/>
              </a:rPr>
              <a:t>ANYTHING POSSIBLE AND </a:t>
            </a:r>
          </a:p>
          <a:p>
            <a:pPr algn="ctr"/>
            <a:r>
              <a:rPr lang="en-US" sz="4500" b="1" dirty="0">
                <a:solidFill>
                  <a:schemeClr val="tx2"/>
                </a:solidFill>
                <a:latin typeface="Century Gothic" panose="020B0502020202020204" pitchFamily="34" charset="0"/>
              </a:rPr>
              <a:t>EVERYTHING BETTER?</a:t>
            </a:r>
            <a:endParaRPr lang="en-US" sz="4500"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237050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childTnLst>
                                </p:cTn>
                              </p:par>
                            </p:childTnLst>
                          </p:cTn>
                        </p:par>
                        <p:par>
                          <p:cTn id="8" fill="hold">
                            <p:stCondLst>
                              <p:cond delay="175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750"/>
                                        <p:tgtEl>
                                          <p:spTgt spid="24"/>
                                        </p:tgtEl>
                                      </p:cBhvr>
                                    </p:animEffect>
                                  </p:childTnLst>
                                </p:cTn>
                              </p:par>
                            </p:childTnLst>
                          </p:cTn>
                        </p:par>
                        <p:par>
                          <p:cTn id="16" fill="hold">
                            <p:stCondLst>
                              <p:cond delay="3750"/>
                            </p:stCondLst>
                            <p:childTnLst>
                              <p:par>
                                <p:cTn id="17" presetID="2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75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2C2559-FE19-2F41-9C36-87D74277806F}"/>
              </a:ext>
            </a:extLst>
          </p:cNvPr>
          <p:cNvSpPr>
            <a:spLocks noGrp="1"/>
          </p:cNvSpPr>
          <p:nvPr>
            <p:ph type="sldNum" sz="quarter" idx="12"/>
          </p:nvPr>
        </p:nvSpPr>
        <p:spPr/>
        <p:txBody>
          <a:bodyPr/>
          <a:lstStyle/>
          <a:p>
            <a:fld id="{13B88A40-E78F-6746-87E4-E178EA71B0DC}" type="slidenum">
              <a:rPr lang="en-US" smtClean="0"/>
              <a:t>12</a:t>
            </a:fld>
            <a:endParaRPr lang="en-US"/>
          </a:p>
        </p:txBody>
      </p:sp>
      <p:sp>
        <p:nvSpPr>
          <p:cNvPr id="3" name="Footer Placeholder 2">
            <a:extLst>
              <a:ext uri="{FF2B5EF4-FFF2-40B4-BE49-F238E27FC236}">
                <a16:creationId xmlns:a16="http://schemas.microsoft.com/office/drawing/2014/main" id="{E154012B-CB18-9048-B3D9-9D228C20FEE5}"/>
              </a:ext>
            </a:extLst>
          </p:cNvPr>
          <p:cNvSpPr>
            <a:spLocks noGrp="1"/>
          </p:cNvSpPr>
          <p:nvPr>
            <p:ph type="ftr" sz="quarter" idx="3"/>
          </p:nvPr>
        </p:nvSpPr>
        <p:spPr/>
        <p:txBody>
          <a:bodyPr/>
          <a:lstStyle/>
          <a:p>
            <a:pPr algn="l"/>
            <a:r>
              <a:rPr lang="en-US">
                <a:solidFill>
                  <a:schemeClr val="bg1">
                    <a:lumMod val="75000"/>
                  </a:schemeClr>
                </a:solidFill>
                <a:ea typeface="Arial Narrow" charset="0"/>
                <a:cs typeface="Arial Narrow" charset="0"/>
              </a:rPr>
              <a:t>BUSINESS CONFIDENTIAL   |   ©Jabil Inc. 2021. All Rights Reserved. </a:t>
            </a:r>
            <a:endParaRPr lang="en-US" dirty="0">
              <a:solidFill>
                <a:schemeClr val="bg1">
                  <a:lumMod val="75000"/>
                </a:schemeClr>
              </a:solidFill>
              <a:ea typeface="Arial Narrow" charset="0"/>
              <a:cs typeface="Arial Narrow" charset="0"/>
            </a:endParaRPr>
          </a:p>
        </p:txBody>
      </p:sp>
      <p:sp>
        <p:nvSpPr>
          <p:cNvPr id="4" name="Title 3">
            <a:extLst>
              <a:ext uri="{FF2B5EF4-FFF2-40B4-BE49-F238E27FC236}">
                <a16:creationId xmlns:a16="http://schemas.microsoft.com/office/drawing/2014/main" id="{0392A006-6E17-5A43-A0A9-34561984BEC1}"/>
              </a:ext>
            </a:extLst>
          </p:cNvPr>
          <p:cNvSpPr>
            <a:spLocks noGrp="1"/>
          </p:cNvSpPr>
          <p:nvPr>
            <p:ph type="title"/>
          </p:nvPr>
        </p:nvSpPr>
        <p:spPr/>
        <p:txBody>
          <a:bodyPr/>
          <a:lstStyle/>
          <a:p>
            <a:r>
              <a:rPr lang="en-US" dirty="0"/>
              <a:t>EXAMPLE </a:t>
            </a:r>
          </a:p>
        </p:txBody>
      </p:sp>
      <p:sp>
        <p:nvSpPr>
          <p:cNvPr id="6" name="Text Placeholder 5">
            <a:extLst>
              <a:ext uri="{FF2B5EF4-FFF2-40B4-BE49-F238E27FC236}">
                <a16:creationId xmlns:a16="http://schemas.microsoft.com/office/drawing/2014/main" id="{F0CAD831-A8A2-9743-963A-00B6944C12D6}"/>
              </a:ext>
            </a:extLst>
          </p:cNvPr>
          <p:cNvSpPr>
            <a:spLocks noGrp="1"/>
          </p:cNvSpPr>
          <p:nvPr>
            <p:ph type="body" sz="quarter" idx="13"/>
          </p:nvPr>
        </p:nvSpPr>
        <p:spPr/>
        <p:txBody>
          <a:bodyPr/>
          <a:lstStyle/>
          <a:p>
            <a:r>
              <a:rPr lang="en-US" dirty="0"/>
              <a:t>How does your work make </a:t>
            </a:r>
            <a:r>
              <a:rPr lang="en-US" b="1" dirty="0"/>
              <a:t>ANYTHING POSSIBLE </a:t>
            </a:r>
            <a:r>
              <a:rPr lang="en-US" dirty="0"/>
              <a:t>and </a:t>
            </a:r>
            <a:r>
              <a:rPr lang="en-US" b="1" dirty="0"/>
              <a:t>EVERYTHING BETTER</a:t>
            </a:r>
            <a:r>
              <a:rPr lang="en-US" dirty="0"/>
              <a:t>?</a:t>
            </a:r>
          </a:p>
          <a:p>
            <a:r>
              <a:rPr lang="en-US" dirty="0"/>
              <a:t> </a:t>
            </a:r>
          </a:p>
          <a:p>
            <a:pPr marL="342900" indent="-342900">
              <a:buFont typeface="Arial" panose="020B0604020202020204" pitchFamily="34" charset="0"/>
              <a:buChar char="•"/>
            </a:pPr>
            <a:r>
              <a:rPr lang="en-US" i="1" dirty="0"/>
              <a:t>I listen. </a:t>
            </a:r>
          </a:p>
          <a:p>
            <a:pPr marL="342900" indent="-342900">
              <a:buFont typeface="Arial" panose="020B0604020202020204" pitchFamily="34" charset="0"/>
              <a:buChar char="•"/>
            </a:pPr>
            <a:endParaRPr lang="en-US" i="1" dirty="0"/>
          </a:p>
          <a:p>
            <a:pPr marL="342900" indent="-342900">
              <a:buFont typeface="Arial" panose="020B0604020202020204" pitchFamily="34" charset="0"/>
              <a:buChar char="•"/>
            </a:pPr>
            <a:r>
              <a:rPr lang="en-US" i="1" dirty="0"/>
              <a:t>I help people figure out how to get their idea out of their head and into a design.</a:t>
            </a:r>
          </a:p>
          <a:p>
            <a:pPr marL="342900" indent="-342900">
              <a:buFont typeface="Arial" panose="020B0604020202020204" pitchFamily="34" charset="0"/>
              <a:buChar char="•"/>
            </a:pPr>
            <a:endParaRPr lang="en-US" i="1" dirty="0"/>
          </a:p>
          <a:p>
            <a:pPr marL="342900" indent="-342900">
              <a:buFont typeface="Arial" panose="020B0604020202020204" pitchFamily="34" charset="0"/>
              <a:buChar char="•"/>
            </a:pPr>
            <a:r>
              <a:rPr lang="en-US" i="1" dirty="0"/>
              <a:t>I create new processes that save our site time and money. </a:t>
            </a:r>
          </a:p>
          <a:p>
            <a:endParaRPr lang="en-US" dirty="0"/>
          </a:p>
        </p:txBody>
      </p:sp>
    </p:spTree>
    <p:extLst>
      <p:ext uri="{BB962C8B-B14F-4D97-AF65-F5344CB8AC3E}">
        <p14:creationId xmlns:p14="http://schemas.microsoft.com/office/powerpoint/2010/main" val="1030340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B298FC-7AEC-4245-8C6B-EC7FFF015B97}"/>
              </a:ext>
            </a:extLst>
          </p:cNvPr>
          <p:cNvSpPr>
            <a:spLocks noGrp="1"/>
          </p:cNvSpPr>
          <p:nvPr>
            <p:ph type="title"/>
          </p:nvPr>
        </p:nvSpPr>
        <p:spPr/>
        <p:txBody>
          <a:bodyPr/>
          <a:lstStyle/>
          <a:p>
            <a:r>
              <a:rPr lang="en-US" dirty="0"/>
              <a:t>OUR TAGLINE</a:t>
            </a:r>
          </a:p>
        </p:txBody>
      </p:sp>
      <p:sp>
        <p:nvSpPr>
          <p:cNvPr id="2" name="Slide Number Placeholder 1">
            <a:extLst>
              <a:ext uri="{FF2B5EF4-FFF2-40B4-BE49-F238E27FC236}">
                <a16:creationId xmlns:a16="http://schemas.microsoft.com/office/drawing/2014/main" id="{55739818-F3E0-2549-A4B0-D8C51F0CE60D}"/>
              </a:ext>
            </a:extLst>
          </p:cNvPr>
          <p:cNvSpPr>
            <a:spLocks noGrp="1"/>
          </p:cNvSpPr>
          <p:nvPr>
            <p:ph type="sldNum" sz="quarter" idx="4294967295"/>
          </p:nvPr>
        </p:nvSpPr>
        <p:spPr>
          <a:xfrm>
            <a:off x="9448800" y="6492875"/>
            <a:ext cx="2743200" cy="365125"/>
          </a:xfrm>
        </p:spPr>
        <p:txBody>
          <a:bodyPr/>
          <a:lstStyle/>
          <a:p>
            <a:fld id="{13B88A40-E78F-6746-87E4-E178EA71B0DC}" type="slidenum">
              <a:rPr lang="en-US" smtClean="0"/>
              <a:t>13</a:t>
            </a:fld>
            <a:endParaRPr lang="en-US" dirty="0"/>
          </a:p>
        </p:txBody>
      </p:sp>
      <p:sp>
        <p:nvSpPr>
          <p:cNvPr id="16" name="TextBox 15">
            <a:extLst>
              <a:ext uri="{FF2B5EF4-FFF2-40B4-BE49-F238E27FC236}">
                <a16:creationId xmlns:a16="http://schemas.microsoft.com/office/drawing/2014/main" id="{302A1FDF-8B5F-6E45-AC0B-6479913D129C}"/>
              </a:ext>
            </a:extLst>
          </p:cNvPr>
          <p:cNvSpPr txBox="1"/>
          <p:nvPr/>
        </p:nvSpPr>
        <p:spPr>
          <a:xfrm>
            <a:off x="-80682" y="2205318"/>
            <a:ext cx="184731" cy="369332"/>
          </a:xfrm>
          <a:prstGeom prst="rect">
            <a:avLst/>
          </a:prstGeom>
          <a:noFill/>
        </p:spPr>
        <p:txBody>
          <a:bodyPr wrap="none" rtlCol="0">
            <a:spAutoFit/>
          </a:bodyPr>
          <a:lstStyle/>
          <a:p>
            <a:endParaRPr lang="en-US" dirty="0"/>
          </a:p>
        </p:txBody>
      </p:sp>
      <p:pic>
        <p:nvPicPr>
          <p:cNvPr id="19" name="Picture 18" descr="A picture containing drawing&#10;&#10;Description automatically generated">
            <a:extLst>
              <a:ext uri="{FF2B5EF4-FFF2-40B4-BE49-F238E27FC236}">
                <a16:creationId xmlns:a16="http://schemas.microsoft.com/office/drawing/2014/main" id="{0C988EE9-465E-9741-806D-DAF64486B2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6563" y="2618366"/>
            <a:ext cx="3015115" cy="520904"/>
          </a:xfrm>
          <a:prstGeom prst="rect">
            <a:avLst/>
          </a:prstGeom>
        </p:spPr>
      </p:pic>
      <p:grpSp>
        <p:nvGrpSpPr>
          <p:cNvPr id="20" name="Group 19">
            <a:extLst>
              <a:ext uri="{FF2B5EF4-FFF2-40B4-BE49-F238E27FC236}">
                <a16:creationId xmlns:a16="http://schemas.microsoft.com/office/drawing/2014/main" id="{8B2FC762-C689-3E40-888E-EFEBF1A8DA3C}"/>
              </a:ext>
            </a:extLst>
          </p:cNvPr>
          <p:cNvGrpSpPr/>
          <p:nvPr/>
        </p:nvGrpSpPr>
        <p:grpSpPr>
          <a:xfrm>
            <a:off x="6437543" y="2439815"/>
            <a:ext cx="3912923" cy="369751"/>
            <a:chOff x="5059259" y="3924366"/>
            <a:chExt cx="3912923" cy="369751"/>
          </a:xfrm>
        </p:grpSpPr>
        <p:pic>
          <p:nvPicPr>
            <p:cNvPr id="21" name="Picture 20" descr="A picture containing drawing&#10;&#10;Description automatically generated">
              <a:extLst>
                <a:ext uri="{FF2B5EF4-FFF2-40B4-BE49-F238E27FC236}">
                  <a16:creationId xmlns:a16="http://schemas.microsoft.com/office/drawing/2014/main" id="{47F3AC19-CED9-1040-9E09-46428398ED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4816" y="3924366"/>
              <a:ext cx="2427366" cy="369711"/>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68F429B8-93E4-5046-9F4A-8106A0CF27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9259" y="3924366"/>
              <a:ext cx="1448697" cy="369751"/>
            </a:xfrm>
            <a:prstGeom prst="rect">
              <a:avLst/>
            </a:prstGeom>
          </p:spPr>
        </p:pic>
      </p:grpSp>
      <p:pic>
        <p:nvPicPr>
          <p:cNvPr id="23" name="Picture 22">
            <a:extLst>
              <a:ext uri="{FF2B5EF4-FFF2-40B4-BE49-F238E27FC236}">
                <a16:creationId xmlns:a16="http://schemas.microsoft.com/office/drawing/2014/main" id="{D5317C74-E953-B24B-B103-D55D447BBA9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922594" y="2439521"/>
            <a:ext cx="2528638" cy="369711"/>
          </a:xfrm>
          <a:prstGeom prst="rect">
            <a:avLst/>
          </a:prstGeom>
        </p:spPr>
      </p:pic>
      <p:grpSp>
        <p:nvGrpSpPr>
          <p:cNvPr id="24" name="Group 23">
            <a:extLst>
              <a:ext uri="{FF2B5EF4-FFF2-40B4-BE49-F238E27FC236}">
                <a16:creationId xmlns:a16="http://schemas.microsoft.com/office/drawing/2014/main" id="{D82DB284-EA08-B74A-86CA-F3283357698B}"/>
              </a:ext>
            </a:extLst>
          </p:cNvPr>
          <p:cNvGrpSpPr/>
          <p:nvPr/>
        </p:nvGrpSpPr>
        <p:grpSpPr>
          <a:xfrm>
            <a:off x="6435798" y="2893227"/>
            <a:ext cx="3423045" cy="373217"/>
            <a:chOff x="5057514" y="4377778"/>
            <a:chExt cx="3423045" cy="373217"/>
          </a:xfrm>
        </p:grpSpPr>
        <p:pic>
          <p:nvPicPr>
            <p:cNvPr id="25" name="Picture 24" descr="A picture containing drawing&#10;&#10;Description automatically generated">
              <a:extLst>
                <a:ext uri="{FF2B5EF4-FFF2-40B4-BE49-F238E27FC236}">
                  <a16:creationId xmlns:a16="http://schemas.microsoft.com/office/drawing/2014/main" id="{C58CB8F0-D0DE-4F45-B64F-D18011684A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7514" y="4377778"/>
              <a:ext cx="1448697" cy="369751"/>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76ABB2DC-7902-8046-9CD2-EA8518503EB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50227" y="4377778"/>
              <a:ext cx="1930332" cy="373217"/>
            </a:xfrm>
            <a:prstGeom prst="rect">
              <a:avLst/>
            </a:prstGeom>
          </p:spPr>
        </p:pic>
      </p:grpSp>
      <p:pic>
        <p:nvPicPr>
          <p:cNvPr id="27" name="Picture 26">
            <a:extLst>
              <a:ext uri="{FF2B5EF4-FFF2-40B4-BE49-F238E27FC236}">
                <a16:creationId xmlns:a16="http://schemas.microsoft.com/office/drawing/2014/main" id="{B9152215-3E0A-204D-819A-106717CE88F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928153" y="2893772"/>
            <a:ext cx="2040666" cy="373255"/>
          </a:xfrm>
          <a:prstGeom prst="rect">
            <a:avLst/>
          </a:prstGeom>
        </p:spPr>
      </p:pic>
      <p:sp>
        <p:nvSpPr>
          <p:cNvPr id="32" name="Rectangle 31">
            <a:extLst>
              <a:ext uri="{FF2B5EF4-FFF2-40B4-BE49-F238E27FC236}">
                <a16:creationId xmlns:a16="http://schemas.microsoft.com/office/drawing/2014/main" id="{922FA570-580B-3643-A0E6-08BEDAC71AEA}"/>
              </a:ext>
            </a:extLst>
          </p:cNvPr>
          <p:cNvSpPr/>
          <p:nvPr/>
        </p:nvSpPr>
        <p:spPr>
          <a:xfrm>
            <a:off x="0" y="4215420"/>
            <a:ext cx="12192000" cy="265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C00233E-4EE1-574D-A66A-9022ED51A4DD}"/>
              </a:ext>
            </a:extLst>
          </p:cNvPr>
          <p:cNvSpPr/>
          <p:nvPr/>
        </p:nvSpPr>
        <p:spPr>
          <a:xfrm>
            <a:off x="654534" y="4523104"/>
            <a:ext cx="10855249" cy="1969770"/>
          </a:xfrm>
          <a:prstGeom prst="rect">
            <a:avLst/>
          </a:prstGeom>
        </p:spPr>
        <p:txBody>
          <a:bodyPr wrap="square">
            <a:spAutoFit/>
          </a:bodyPr>
          <a:lstStyle/>
          <a:p>
            <a:pPr algn="ctr"/>
            <a:r>
              <a:rPr lang="en-US" sz="3200" dirty="0">
                <a:solidFill>
                  <a:schemeClr val="accent1"/>
                </a:solidFill>
                <a:latin typeface="Century Gothic" panose="020B0502020202020204" pitchFamily="34" charset="0"/>
              </a:rPr>
              <a:t>HOW DOES YOUR WORK MAKE</a:t>
            </a:r>
          </a:p>
          <a:p>
            <a:pPr algn="ctr"/>
            <a:r>
              <a:rPr lang="en-US" sz="4500" b="1" dirty="0">
                <a:solidFill>
                  <a:schemeClr val="tx2"/>
                </a:solidFill>
                <a:latin typeface="Century Gothic" panose="020B0502020202020204" pitchFamily="34" charset="0"/>
              </a:rPr>
              <a:t>ANYTHING POSSIBLE AND </a:t>
            </a:r>
          </a:p>
          <a:p>
            <a:pPr algn="ctr"/>
            <a:r>
              <a:rPr lang="en-US" sz="4500" b="1" dirty="0">
                <a:solidFill>
                  <a:schemeClr val="tx2"/>
                </a:solidFill>
                <a:latin typeface="Century Gothic" panose="020B0502020202020204" pitchFamily="34" charset="0"/>
              </a:rPr>
              <a:t>EVERYTHING BETTER?</a:t>
            </a:r>
            <a:endParaRPr lang="en-US" sz="4500"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382668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childTnLst>
                                </p:cTn>
                              </p:par>
                            </p:childTnLst>
                          </p:cTn>
                        </p:par>
                        <p:par>
                          <p:cTn id="8" fill="hold">
                            <p:stCondLst>
                              <p:cond delay="175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750"/>
                                        <p:tgtEl>
                                          <p:spTgt spid="24"/>
                                        </p:tgtEl>
                                      </p:cBhvr>
                                    </p:animEffect>
                                  </p:childTnLst>
                                </p:cTn>
                              </p:par>
                            </p:childTnLst>
                          </p:cTn>
                        </p:par>
                        <p:par>
                          <p:cTn id="16" fill="hold">
                            <p:stCondLst>
                              <p:cond delay="3750"/>
                            </p:stCondLst>
                            <p:childTnLst>
                              <p:par>
                                <p:cTn id="17" presetID="2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75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0D9E0C-FAC6-C944-B218-99B5434E7B9D}"/>
              </a:ext>
            </a:extLst>
          </p:cNvPr>
          <p:cNvSpPr>
            <a:spLocks noGrp="1"/>
          </p:cNvSpPr>
          <p:nvPr>
            <p:ph type="title"/>
          </p:nvPr>
        </p:nvSpPr>
        <p:spPr/>
        <p:txBody>
          <a:bodyPr/>
          <a:lstStyle/>
          <a:p>
            <a:r>
              <a:rPr lang="en-US" dirty="0"/>
              <a:t>NARRATIVE PORTAL</a:t>
            </a:r>
          </a:p>
        </p:txBody>
      </p:sp>
      <p:sp>
        <p:nvSpPr>
          <p:cNvPr id="4" name="Text Placeholder 2">
            <a:extLst>
              <a:ext uri="{FF2B5EF4-FFF2-40B4-BE49-F238E27FC236}">
                <a16:creationId xmlns:a16="http://schemas.microsoft.com/office/drawing/2014/main" id="{C9028BF9-2DD1-1C43-8754-D035EDB6244E}"/>
              </a:ext>
            </a:extLst>
          </p:cNvPr>
          <p:cNvSpPr txBox="1">
            <a:spLocks/>
          </p:cNvSpPr>
          <p:nvPr/>
        </p:nvSpPr>
        <p:spPr>
          <a:xfrm>
            <a:off x="654534" y="2670968"/>
            <a:ext cx="5630520" cy="2175451"/>
          </a:xfrm>
          <a:prstGeom prst="rect">
            <a:avLst/>
          </a:prstGeom>
          <a:ln>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The Narrative Portal is designed to help you tell YOUR Jabil story for different audiences.</a:t>
            </a:r>
          </a:p>
          <a:p>
            <a:pPr marL="285750" indent="-285750"/>
            <a:r>
              <a:rPr lang="en-US" sz="2000" dirty="0"/>
              <a:t>Prospective Employees</a:t>
            </a:r>
          </a:p>
          <a:p>
            <a:pPr marL="285750" indent="-285750"/>
            <a:r>
              <a:rPr lang="en-US" sz="2000" dirty="0"/>
              <a:t>Customers</a:t>
            </a:r>
          </a:p>
          <a:p>
            <a:pPr marL="285750" indent="-285750"/>
            <a:r>
              <a:rPr lang="en-US" sz="2000" dirty="0"/>
              <a:t>Engineers</a:t>
            </a:r>
          </a:p>
          <a:p>
            <a:pPr marL="285750" indent="-285750"/>
            <a:r>
              <a:rPr lang="en-US" sz="2000" dirty="0"/>
              <a:t>Friends &amp; Family  </a:t>
            </a:r>
          </a:p>
          <a:p>
            <a:endParaRPr lang="en-US" sz="1600" dirty="0"/>
          </a:p>
          <a:p>
            <a:endParaRPr lang="en-US" dirty="0"/>
          </a:p>
        </p:txBody>
      </p:sp>
      <p:sp>
        <p:nvSpPr>
          <p:cNvPr id="7" name="Slide Number Placeholder 1">
            <a:extLst>
              <a:ext uri="{FF2B5EF4-FFF2-40B4-BE49-F238E27FC236}">
                <a16:creationId xmlns:a16="http://schemas.microsoft.com/office/drawing/2014/main" id="{1BF74004-2797-8C43-99AB-05734B48F3CD}"/>
              </a:ext>
            </a:extLst>
          </p:cNvPr>
          <p:cNvSpPr>
            <a:spLocks noGrp="1"/>
          </p:cNvSpPr>
          <p:nvPr>
            <p:ph type="sldNum" sz="quarter" idx="12"/>
          </p:nvPr>
        </p:nvSpPr>
        <p:spPr>
          <a:xfrm>
            <a:off x="9238129" y="6492874"/>
            <a:ext cx="2743200" cy="365125"/>
          </a:xfrm>
        </p:spPr>
        <p:txBody>
          <a:bodyPr/>
          <a:lstStyle/>
          <a:p>
            <a:fld id="{13B88A40-E78F-6746-87E4-E178EA71B0DC}" type="slidenum">
              <a:rPr lang="en-US" smtClean="0"/>
              <a:t>14</a:t>
            </a:fld>
            <a:endParaRPr lang="en-US"/>
          </a:p>
        </p:txBody>
      </p:sp>
      <p:sp>
        <p:nvSpPr>
          <p:cNvPr id="8" name="Footer Placeholder 2">
            <a:extLst>
              <a:ext uri="{FF2B5EF4-FFF2-40B4-BE49-F238E27FC236}">
                <a16:creationId xmlns:a16="http://schemas.microsoft.com/office/drawing/2014/main" id="{4B7A48E1-11A5-1949-AF5B-680E03CF6EE5}"/>
              </a:ext>
            </a:extLst>
          </p:cNvPr>
          <p:cNvSpPr>
            <a:spLocks noGrp="1"/>
          </p:cNvSpPr>
          <p:nvPr>
            <p:ph type="ftr" sz="quarter" idx="3"/>
          </p:nvPr>
        </p:nvSpPr>
        <p:spPr>
          <a:xfrm>
            <a:off x="164592" y="6492875"/>
            <a:ext cx="4114800" cy="365125"/>
          </a:xfrm>
        </p:spPr>
        <p:txBody>
          <a:bodyPr/>
          <a:lstStyle/>
          <a:p>
            <a:pPr algn="l"/>
            <a:r>
              <a:rPr lang="en-US" dirty="0">
                <a:solidFill>
                  <a:schemeClr val="bg1">
                    <a:lumMod val="75000"/>
                  </a:schemeClr>
                </a:solidFill>
                <a:ea typeface="Arial Narrow" charset="0"/>
                <a:cs typeface="Arial Narrow" charset="0"/>
              </a:rPr>
              <a:t>BUSINESS CONFIDENTIAL   |   ©Jabil Inc. 2021. All Rights Reserved. </a:t>
            </a:r>
          </a:p>
        </p:txBody>
      </p:sp>
      <p:pic>
        <p:nvPicPr>
          <p:cNvPr id="6" name="Picture 5" descr="Graphical user interface, text&#10;&#10;Description automatically generated">
            <a:extLst>
              <a:ext uri="{FF2B5EF4-FFF2-40B4-BE49-F238E27FC236}">
                <a16:creationId xmlns:a16="http://schemas.microsoft.com/office/drawing/2014/main" id="{B5E75DA2-729E-F24A-AF5C-D8251C7479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0523" y="2097576"/>
            <a:ext cx="5631043" cy="4756352"/>
          </a:xfrm>
          <a:prstGeom prst="rect">
            <a:avLst/>
          </a:prstGeom>
        </p:spPr>
      </p:pic>
      <p:sp>
        <p:nvSpPr>
          <p:cNvPr id="10" name="Rectangle 9">
            <a:hlinkClick r:id="rId4"/>
            <a:extLst>
              <a:ext uri="{FF2B5EF4-FFF2-40B4-BE49-F238E27FC236}">
                <a16:creationId xmlns:a16="http://schemas.microsoft.com/office/drawing/2014/main" id="{C6C7C392-31B1-874A-B374-81A0F38179F5}"/>
              </a:ext>
            </a:extLst>
          </p:cNvPr>
          <p:cNvSpPr/>
          <p:nvPr/>
        </p:nvSpPr>
        <p:spPr>
          <a:xfrm>
            <a:off x="653335" y="5426598"/>
            <a:ext cx="2833409" cy="307777"/>
          </a:xfrm>
          <a:prstGeom prst="rect">
            <a:avLst/>
          </a:prstGeom>
        </p:spPr>
        <p:txBody>
          <a:bodyPr wrap="square">
            <a:spAutoFit/>
          </a:bodyPr>
          <a:lstStyle/>
          <a:p>
            <a:r>
              <a:rPr lang="en-US" sz="1400" b="1" dirty="0">
                <a:solidFill>
                  <a:schemeClr val="bg1"/>
                </a:solidFill>
              </a:rPr>
              <a:t>NARRATIVE PORTAL DEMO</a:t>
            </a:r>
            <a:endParaRPr lang="en-US" sz="1400" dirty="0">
              <a:solidFill>
                <a:schemeClr val="bg1"/>
              </a:solidFill>
            </a:endParaRPr>
          </a:p>
        </p:txBody>
      </p:sp>
      <p:sp>
        <p:nvSpPr>
          <p:cNvPr id="11" name="Oval 10">
            <a:extLst>
              <a:ext uri="{FF2B5EF4-FFF2-40B4-BE49-F238E27FC236}">
                <a16:creationId xmlns:a16="http://schemas.microsoft.com/office/drawing/2014/main" id="{36F996D5-416D-5C40-AEB8-BC636412454C}"/>
              </a:ext>
            </a:extLst>
          </p:cNvPr>
          <p:cNvSpPr/>
          <p:nvPr/>
        </p:nvSpPr>
        <p:spPr>
          <a:xfrm>
            <a:off x="4513650" y="4838246"/>
            <a:ext cx="365126" cy="3651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977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BCEA223-602C-414D-A4CB-170E3528390A}"/>
              </a:ext>
            </a:extLst>
          </p:cNvPr>
          <p:cNvGrpSpPr/>
          <p:nvPr/>
        </p:nvGrpSpPr>
        <p:grpSpPr>
          <a:xfrm>
            <a:off x="2666852" y="1909823"/>
            <a:ext cx="6858295" cy="4743210"/>
            <a:chOff x="2666852" y="2164467"/>
            <a:chExt cx="6858295" cy="4743210"/>
          </a:xfrm>
        </p:grpSpPr>
        <p:pic>
          <p:nvPicPr>
            <p:cNvPr id="6" name="Picture 5">
              <a:extLst>
                <a:ext uri="{FF2B5EF4-FFF2-40B4-BE49-F238E27FC236}">
                  <a16:creationId xmlns:a16="http://schemas.microsoft.com/office/drawing/2014/main" id="{1DCDC471-10A5-6143-B09D-94A179AB83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66852" y="2164467"/>
              <a:ext cx="6858295" cy="4743210"/>
            </a:xfrm>
            <a:prstGeom prst="rect">
              <a:avLst/>
            </a:prstGeom>
          </p:spPr>
        </p:pic>
        <p:pic>
          <p:nvPicPr>
            <p:cNvPr id="16" name="Picture 15">
              <a:extLst>
                <a:ext uri="{FF2B5EF4-FFF2-40B4-BE49-F238E27FC236}">
                  <a16:creationId xmlns:a16="http://schemas.microsoft.com/office/drawing/2014/main" id="{F156E14F-744E-9B40-BF59-EC24B6900340}"/>
                </a:ext>
              </a:extLst>
            </p:cNvPr>
            <p:cNvPicPr>
              <a:picLocks noChangeAspect="1"/>
            </p:cNvPicPr>
            <p:nvPr/>
          </p:nvPicPr>
          <p:blipFill>
            <a:blip r:embed="rId4"/>
            <a:stretch>
              <a:fillRect/>
            </a:stretch>
          </p:blipFill>
          <p:spPr>
            <a:xfrm>
              <a:off x="4985416" y="4990227"/>
              <a:ext cx="543376" cy="543376"/>
            </a:xfrm>
            <a:prstGeom prst="rect">
              <a:avLst/>
            </a:prstGeom>
          </p:spPr>
        </p:pic>
        <p:pic>
          <p:nvPicPr>
            <p:cNvPr id="18" name="Picture 17">
              <a:extLst>
                <a:ext uri="{FF2B5EF4-FFF2-40B4-BE49-F238E27FC236}">
                  <a16:creationId xmlns:a16="http://schemas.microsoft.com/office/drawing/2014/main" id="{60F10EE7-A008-AF4B-8F10-72053EBADD81}"/>
                </a:ext>
              </a:extLst>
            </p:cNvPr>
            <p:cNvPicPr>
              <a:picLocks noChangeAspect="1"/>
            </p:cNvPicPr>
            <p:nvPr/>
          </p:nvPicPr>
          <p:blipFill>
            <a:blip r:embed="rId5"/>
            <a:stretch>
              <a:fillRect/>
            </a:stretch>
          </p:blipFill>
          <p:spPr>
            <a:xfrm>
              <a:off x="6477500" y="4948828"/>
              <a:ext cx="584774" cy="621322"/>
            </a:xfrm>
            <a:prstGeom prst="rect">
              <a:avLst/>
            </a:prstGeom>
          </p:spPr>
        </p:pic>
        <p:pic>
          <p:nvPicPr>
            <p:cNvPr id="19" name="Picture 18">
              <a:extLst>
                <a:ext uri="{FF2B5EF4-FFF2-40B4-BE49-F238E27FC236}">
                  <a16:creationId xmlns:a16="http://schemas.microsoft.com/office/drawing/2014/main" id="{C1A978F5-8480-9D43-AD03-EE21F15921F7}"/>
                </a:ext>
              </a:extLst>
            </p:cNvPr>
            <p:cNvPicPr>
              <a:picLocks noChangeAspect="1"/>
            </p:cNvPicPr>
            <p:nvPr/>
          </p:nvPicPr>
          <p:blipFill>
            <a:blip r:embed="rId6"/>
            <a:stretch>
              <a:fillRect/>
            </a:stretch>
          </p:blipFill>
          <p:spPr>
            <a:xfrm>
              <a:off x="8387048" y="3789542"/>
              <a:ext cx="676456" cy="589171"/>
            </a:xfrm>
            <a:prstGeom prst="rect">
              <a:avLst/>
            </a:prstGeom>
          </p:spPr>
        </p:pic>
        <p:pic>
          <p:nvPicPr>
            <p:cNvPr id="21" name="Picture 20">
              <a:extLst>
                <a:ext uri="{FF2B5EF4-FFF2-40B4-BE49-F238E27FC236}">
                  <a16:creationId xmlns:a16="http://schemas.microsoft.com/office/drawing/2014/main" id="{DA9327A7-78F8-3647-A6BE-343427C1008D}"/>
                </a:ext>
              </a:extLst>
            </p:cNvPr>
            <p:cNvPicPr>
              <a:picLocks noChangeAspect="1"/>
            </p:cNvPicPr>
            <p:nvPr/>
          </p:nvPicPr>
          <p:blipFill>
            <a:blip r:embed="rId7"/>
            <a:stretch>
              <a:fillRect/>
            </a:stretch>
          </p:blipFill>
          <p:spPr>
            <a:xfrm>
              <a:off x="3479241" y="3781595"/>
              <a:ext cx="676456" cy="571229"/>
            </a:xfrm>
            <a:prstGeom prst="rect">
              <a:avLst/>
            </a:prstGeom>
          </p:spPr>
        </p:pic>
      </p:grpSp>
      <p:sp>
        <p:nvSpPr>
          <p:cNvPr id="2" name="Slide Number Placeholder 1">
            <a:extLst>
              <a:ext uri="{FF2B5EF4-FFF2-40B4-BE49-F238E27FC236}">
                <a16:creationId xmlns:a16="http://schemas.microsoft.com/office/drawing/2014/main" id="{0C04F67A-9436-1D48-879D-44BEA5EA2266}"/>
              </a:ext>
            </a:extLst>
          </p:cNvPr>
          <p:cNvSpPr>
            <a:spLocks noGrp="1"/>
          </p:cNvSpPr>
          <p:nvPr>
            <p:ph type="sldNum" sz="quarter" idx="12"/>
          </p:nvPr>
        </p:nvSpPr>
        <p:spPr/>
        <p:txBody>
          <a:bodyPr/>
          <a:lstStyle/>
          <a:p>
            <a:fld id="{13B88A40-E78F-6746-87E4-E178EA71B0DC}" type="slidenum">
              <a:rPr lang="en-US" smtClean="0"/>
              <a:t>15</a:t>
            </a:fld>
            <a:endParaRPr lang="en-US" dirty="0"/>
          </a:p>
        </p:txBody>
      </p:sp>
      <p:sp>
        <p:nvSpPr>
          <p:cNvPr id="3" name="Footer Placeholder 2">
            <a:extLst>
              <a:ext uri="{FF2B5EF4-FFF2-40B4-BE49-F238E27FC236}">
                <a16:creationId xmlns:a16="http://schemas.microsoft.com/office/drawing/2014/main" id="{093727C1-6BEB-0443-8428-1F5AB5789E61}"/>
              </a:ext>
            </a:extLst>
          </p:cNvPr>
          <p:cNvSpPr>
            <a:spLocks noGrp="1"/>
          </p:cNvSpPr>
          <p:nvPr>
            <p:ph type="ftr" sz="quarter" idx="3"/>
          </p:nvPr>
        </p:nvSpPr>
        <p:spPr/>
        <p:txBody>
          <a:bodyPr/>
          <a:lstStyle/>
          <a:p>
            <a:pPr algn="l"/>
            <a:r>
              <a:rPr lang="en-US" dirty="0">
                <a:solidFill>
                  <a:schemeClr val="bg1">
                    <a:lumMod val="75000"/>
                  </a:schemeClr>
                </a:solidFill>
                <a:ea typeface="Arial Narrow" charset="0"/>
                <a:cs typeface="Arial Narrow" charset="0"/>
              </a:rPr>
              <a:t>BUSINESS CONFIDENTIAL   |   ©Jabil Inc. 2021. All Rights Reserved. </a:t>
            </a:r>
          </a:p>
        </p:txBody>
      </p:sp>
      <p:sp>
        <p:nvSpPr>
          <p:cNvPr id="4" name="Title 3">
            <a:extLst>
              <a:ext uri="{FF2B5EF4-FFF2-40B4-BE49-F238E27FC236}">
                <a16:creationId xmlns:a16="http://schemas.microsoft.com/office/drawing/2014/main" id="{50534926-081E-624A-830D-4547B1E8D005}"/>
              </a:ext>
            </a:extLst>
          </p:cNvPr>
          <p:cNvSpPr>
            <a:spLocks noGrp="1"/>
          </p:cNvSpPr>
          <p:nvPr>
            <p:ph type="title"/>
          </p:nvPr>
        </p:nvSpPr>
        <p:spPr/>
        <p:txBody>
          <a:bodyPr/>
          <a:lstStyle/>
          <a:p>
            <a:r>
              <a:rPr lang="en-US" dirty="0"/>
              <a:t>THE STORY</a:t>
            </a:r>
          </a:p>
        </p:txBody>
      </p:sp>
      <p:sp>
        <p:nvSpPr>
          <p:cNvPr id="7" name="Rectangle 6">
            <a:extLst>
              <a:ext uri="{FF2B5EF4-FFF2-40B4-BE49-F238E27FC236}">
                <a16:creationId xmlns:a16="http://schemas.microsoft.com/office/drawing/2014/main" id="{16FEE2EA-E2D0-0248-A5AE-4A76B57CA117}"/>
              </a:ext>
            </a:extLst>
          </p:cNvPr>
          <p:cNvSpPr/>
          <p:nvPr/>
        </p:nvSpPr>
        <p:spPr>
          <a:xfrm>
            <a:off x="5479040" y="2761311"/>
            <a:ext cx="1233918" cy="1015663"/>
          </a:xfrm>
          <a:prstGeom prst="rect">
            <a:avLst/>
          </a:prstGeom>
        </p:spPr>
        <p:txBody>
          <a:bodyPr wrap="square">
            <a:spAutoFit/>
          </a:bodyPr>
          <a:lstStyle/>
          <a:p>
            <a:pPr algn="ctr"/>
            <a:r>
              <a:rPr lang="en-US" sz="2000" b="1" dirty="0"/>
              <a:t>YOUR </a:t>
            </a:r>
          </a:p>
          <a:p>
            <a:pPr algn="ctr"/>
            <a:r>
              <a:rPr lang="en-US" sz="2000" b="1" dirty="0"/>
              <a:t>JABIL STORY</a:t>
            </a:r>
          </a:p>
        </p:txBody>
      </p:sp>
      <p:sp>
        <p:nvSpPr>
          <p:cNvPr id="8" name="Rectangle 7">
            <a:extLst>
              <a:ext uri="{FF2B5EF4-FFF2-40B4-BE49-F238E27FC236}">
                <a16:creationId xmlns:a16="http://schemas.microsoft.com/office/drawing/2014/main" id="{4F49FC02-724C-B140-A801-61E109404B32}"/>
              </a:ext>
            </a:extLst>
          </p:cNvPr>
          <p:cNvSpPr/>
          <p:nvPr/>
        </p:nvSpPr>
        <p:spPr>
          <a:xfrm>
            <a:off x="3404696" y="4157880"/>
            <a:ext cx="865943" cy="584775"/>
          </a:xfrm>
          <a:prstGeom prst="rect">
            <a:avLst/>
          </a:prstGeom>
        </p:spPr>
        <p:txBody>
          <a:bodyPr wrap="none">
            <a:spAutoFit/>
          </a:bodyPr>
          <a:lstStyle/>
          <a:p>
            <a:r>
              <a:rPr lang="en-US" sz="1600" b="1" dirty="0">
                <a:solidFill>
                  <a:schemeClr val="bg1"/>
                </a:solidFill>
              </a:rPr>
              <a:t>JABIL’S</a:t>
            </a:r>
          </a:p>
          <a:p>
            <a:r>
              <a:rPr lang="en-US" sz="1600" b="1" dirty="0">
                <a:solidFill>
                  <a:schemeClr val="bg1"/>
                </a:solidFill>
              </a:rPr>
              <a:t>STORY</a:t>
            </a:r>
          </a:p>
        </p:txBody>
      </p:sp>
      <p:sp>
        <p:nvSpPr>
          <p:cNvPr id="12" name="Rectangle 11">
            <a:extLst>
              <a:ext uri="{FF2B5EF4-FFF2-40B4-BE49-F238E27FC236}">
                <a16:creationId xmlns:a16="http://schemas.microsoft.com/office/drawing/2014/main" id="{4D36FE25-9895-AF49-8743-E0CB6C4BE286}"/>
              </a:ext>
            </a:extLst>
          </p:cNvPr>
          <p:cNvSpPr/>
          <p:nvPr/>
        </p:nvSpPr>
        <p:spPr>
          <a:xfrm>
            <a:off x="7526040" y="4150808"/>
            <a:ext cx="1274708" cy="584775"/>
          </a:xfrm>
          <a:prstGeom prst="rect">
            <a:avLst/>
          </a:prstGeom>
        </p:spPr>
        <p:txBody>
          <a:bodyPr wrap="none">
            <a:spAutoFit/>
          </a:bodyPr>
          <a:lstStyle/>
          <a:p>
            <a:pPr algn="r"/>
            <a:r>
              <a:rPr lang="en-US" sz="1600" b="1" dirty="0">
                <a:solidFill>
                  <a:schemeClr val="bg1"/>
                </a:solidFill>
              </a:rPr>
              <a:t>NARRATIVE</a:t>
            </a:r>
          </a:p>
          <a:p>
            <a:pPr algn="r"/>
            <a:r>
              <a:rPr lang="en-US" sz="1600" b="1" dirty="0">
                <a:solidFill>
                  <a:schemeClr val="bg1"/>
                </a:solidFill>
              </a:rPr>
              <a:t>PORTAL</a:t>
            </a:r>
          </a:p>
        </p:txBody>
      </p:sp>
      <p:sp>
        <p:nvSpPr>
          <p:cNvPr id="13" name="Rectangle 12">
            <a:extLst>
              <a:ext uri="{FF2B5EF4-FFF2-40B4-BE49-F238E27FC236}">
                <a16:creationId xmlns:a16="http://schemas.microsoft.com/office/drawing/2014/main" id="{49BBC161-9AC6-0841-9F60-FC78FDB34290}"/>
              </a:ext>
            </a:extLst>
          </p:cNvPr>
          <p:cNvSpPr/>
          <p:nvPr/>
        </p:nvSpPr>
        <p:spPr>
          <a:xfrm>
            <a:off x="4825656" y="5402804"/>
            <a:ext cx="787395" cy="584775"/>
          </a:xfrm>
          <a:prstGeom prst="rect">
            <a:avLst/>
          </a:prstGeom>
        </p:spPr>
        <p:txBody>
          <a:bodyPr wrap="none">
            <a:spAutoFit/>
          </a:bodyPr>
          <a:lstStyle/>
          <a:p>
            <a:pPr algn="r"/>
            <a:r>
              <a:rPr lang="en-US" sz="1600" b="1" dirty="0">
                <a:solidFill>
                  <a:schemeClr val="bg1"/>
                </a:solidFill>
              </a:rPr>
              <a:t>YOUR</a:t>
            </a:r>
          </a:p>
          <a:p>
            <a:pPr algn="r"/>
            <a:r>
              <a:rPr lang="en-US" sz="1600" b="1" dirty="0">
                <a:solidFill>
                  <a:schemeClr val="bg1"/>
                </a:solidFill>
              </a:rPr>
              <a:t>WORK</a:t>
            </a:r>
          </a:p>
        </p:txBody>
      </p:sp>
      <p:sp>
        <p:nvSpPr>
          <p:cNvPr id="14" name="Rectangle 13">
            <a:extLst>
              <a:ext uri="{FF2B5EF4-FFF2-40B4-BE49-F238E27FC236}">
                <a16:creationId xmlns:a16="http://schemas.microsoft.com/office/drawing/2014/main" id="{1FEBEE8C-C5FC-8747-976A-F230800BF502}"/>
              </a:ext>
            </a:extLst>
          </p:cNvPr>
          <p:cNvSpPr/>
          <p:nvPr/>
        </p:nvSpPr>
        <p:spPr>
          <a:xfrm>
            <a:off x="6329541" y="5402804"/>
            <a:ext cx="1465466" cy="584775"/>
          </a:xfrm>
          <a:prstGeom prst="rect">
            <a:avLst/>
          </a:prstGeom>
        </p:spPr>
        <p:txBody>
          <a:bodyPr wrap="none">
            <a:spAutoFit/>
          </a:bodyPr>
          <a:lstStyle/>
          <a:p>
            <a:r>
              <a:rPr lang="en-US" sz="1600" b="1" dirty="0">
                <a:solidFill>
                  <a:schemeClr val="bg1"/>
                </a:solidFill>
              </a:rPr>
              <a:t>YOUR</a:t>
            </a:r>
          </a:p>
          <a:p>
            <a:r>
              <a:rPr lang="en-US" sz="1600" b="1" dirty="0">
                <a:solidFill>
                  <a:schemeClr val="bg1"/>
                </a:solidFill>
              </a:rPr>
              <a:t>EXPERIENCES</a:t>
            </a:r>
          </a:p>
        </p:txBody>
      </p:sp>
    </p:spTree>
    <p:extLst>
      <p:ext uri="{BB962C8B-B14F-4D97-AF65-F5344CB8AC3E}">
        <p14:creationId xmlns:p14="http://schemas.microsoft.com/office/powerpoint/2010/main" val="2780784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2C2559-FE19-2F41-9C36-87D7427780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B88A40-E78F-6746-87E4-E178EA71B0DC}" type="slidenum">
              <a:rPr kumimoji="0" lang="en-US" sz="900" b="1" i="0" u="none" strike="noStrike" kern="1200" cap="none" spc="0" normalizeH="0" baseline="0" noProof="0" smtClean="0">
                <a:ln>
                  <a:noFill/>
                </a:ln>
                <a:solidFill>
                  <a:srgbClr val="60605B">
                    <a:tint val="75000"/>
                  </a:srgbClr>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srgbClr val="60605B">
                  <a:tint val="75000"/>
                </a:srgbClr>
              </a:solidFill>
              <a:effectLst/>
              <a:uLnTx/>
              <a:uFillTx/>
              <a:latin typeface="Century Gothic" panose="020B0502020202020204" pitchFamily="34" charset="0"/>
              <a:ea typeface="+mn-ea"/>
              <a:cs typeface="+mn-cs"/>
            </a:endParaRPr>
          </a:p>
        </p:txBody>
      </p:sp>
      <p:sp>
        <p:nvSpPr>
          <p:cNvPr id="3" name="Footer Placeholder 2">
            <a:extLst>
              <a:ext uri="{FF2B5EF4-FFF2-40B4-BE49-F238E27FC236}">
                <a16:creationId xmlns:a16="http://schemas.microsoft.com/office/drawing/2014/main" id="{E154012B-CB18-9048-B3D9-9D228C20FEE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75000"/>
                  </a:srgbClr>
                </a:solidFill>
                <a:effectLst/>
                <a:uLnTx/>
                <a:uFillTx/>
                <a:latin typeface="Century Gothic" panose="020B0502020202020204" pitchFamily="34" charset="0"/>
                <a:ea typeface="Arial Narrow" charset="0"/>
                <a:cs typeface="Arial Narrow" charset="0"/>
              </a:rPr>
              <a:t>BUSINESS CONFIDENTIAL   |   ©Jabil Inc. 2021. All Rights Reserved. </a:t>
            </a:r>
            <a:endParaRPr kumimoji="0" lang="en-US" sz="900" b="0" i="0" u="none" strike="noStrike" kern="1200" cap="none" spc="0" normalizeH="0" baseline="0" noProof="0" dirty="0">
              <a:ln>
                <a:noFill/>
              </a:ln>
              <a:solidFill>
                <a:srgbClr val="FFFFFF">
                  <a:lumMod val="75000"/>
                </a:srgbClr>
              </a:solidFill>
              <a:effectLst/>
              <a:uLnTx/>
              <a:uFillTx/>
              <a:latin typeface="Century Gothic" panose="020B0502020202020204" pitchFamily="34" charset="0"/>
              <a:ea typeface="Arial Narrow" charset="0"/>
              <a:cs typeface="Arial Narrow" charset="0"/>
            </a:endParaRPr>
          </a:p>
        </p:txBody>
      </p:sp>
      <p:sp>
        <p:nvSpPr>
          <p:cNvPr id="4" name="Title 3">
            <a:extLst>
              <a:ext uri="{FF2B5EF4-FFF2-40B4-BE49-F238E27FC236}">
                <a16:creationId xmlns:a16="http://schemas.microsoft.com/office/drawing/2014/main" id="{0392A006-6E17-5A43-A0A9-34561984BEC1}"/>
              </a:ext>
            </a:extLst>
          </p:cNvPr>
          <p:cNvSpPr>
            <a:spLocks noGrp="1"/>
          </p:cNvSpPr>
          <p:nvPr>
            <p:ph type="title"/>
          </p:nvPr>
        </p:nvSpPr>
        <p:spPr/>
        <p:txBody>
          <a:bodyPr/>
          <a:lstStyle/>
          <a:p>
            <a:r>
              <a:rPr lang="en-US" dirty="0"/>
              <a:t>EXAMPLE – YOUR STORY</a:t>
            </a:r>
          </a:p>
        </p:txBody>
      </p:sp>
      <p:sp>
        <p:nvSpPr>
          <p:cNvPr id="6" name="Text Placeholder 5">
            <a:extLst>
              <a:ext uri="{FF2B5EF4-FFF2-40B4-BE49-F238E27FC236}">
                <a16:creationId xmlns:a16="http://schemas.microsoft.com/office/drawing/2014/main" id="{F0CAD831-A8A2-9743-963A-00B6944C12D6}"/>
              </a:ext>
            </a:extLst>
          </p:cNvPr>
          <p:cNvSpPr>
            <a:spLocks noGrp="1"/>
          </p:cNvSpPr>
          <p:nvPr>
            <p:ph type="body" sz="quarter" idx="13"/>
          </p:nvPr>
        </p:nvSpPr>
        <p:spPr>
          <a:xfrm>
            <a:off x="414337" y="2272145"/>
            <a:ext cx="11363326" cy="4571708"/>
          </a:xfrm>
        </p:spPr>
        <p:txBody>
          <a:bodyPr>
            <a:noAutofit/>
          </a:bodyPr>
          <a:lstStyle/>
          <a:p>
            <a:r>
              <a:rPr lang="en-US" sz="1400" i="1" dirty="0"/>
              <a:t>I’m a Talent Acquisition Manager – I’ve worked at Jabil for 10 years. I actually started in Operations. I transitioned to TA about three years ago when I realized how much I loved helping people grow their career. </a:t>
            </a:r>
          </a:p>
          <a:p>
            <a:r>
              <a:rPr lang="en-US" sz="1400" i="1" dirty="0"/>
              <a:t>People might think a company like Jabil is too big to care about one person’s professional development, so I show prospective employees that OPPORTUNITIES are endless here. I listen to what’s important to them, and they trust me to help them find a role here that’s challenging and that will allow them to grow with the company. </a:t>
            </a:r>
          </a:p>
          <a:p>
            <a:r>
              <a:rPr lang="en-US" sz="1400" i="1" dirty="0"/>
              <a:t>We thrive in an entrepreneurial culture where talented people can do their best work. We work together in a way that enables us to be our best selves; it challenges us and encourages us. I wouldn’t have the job I do without that encouragement.</a:t>
            </a:r>
          </a:p>
          <a:p>
            <a:r>
              <a:rPr lang="en-US" sz="1400" i="1" dirty="0"/>
              <a:t>Life at Jabil is unique, and it’s what distinguishes us from other companies.  Extensive training programs are a fundamental element of a career with us. The world around us changes so fast, and we believe in leading with knowledge.   Continuous improvement is one of our core values. As a lean six sigma organization, we rely on a collaborative team effort to improve performance by systematically solving inefficiencies and getting smarter, and better in everything we do.</a:t>
            </a:r>
          </a:p>
          <a:p>
            <a:pPr fontAlgn="base"/>
            <a:r>
              <a:rPr lang="en-US" sz="1400" i="1" dirty="0"/>
              <a:t>I can be myself here because we take care of people and respect each other. We get involved in our communities around the world, and we make a difference. We’ve created a culture where everyone can explore opportunities and succeed without having to compromise who they are.</a:t>
            </a:r>
          </a:p>
          <a:p>
            <a:pPr fontAlgn="base"/>
            <a:r>
              <a:rPr lang="en-US" sz="1400" i="1" dirty="0"/>
              <a:t>A lot of people at Jabil helped me find my passion, and now I get to pay it forward.  </a:t>
            </a:r>
          </a:p>
          <a:p>
            <a:pPr fontAlgn="base"/>
            <a:r>
              <a:rPr lang="en-US" sz="1400" b="1" i="1" dirty="0"/>
              <a:t>WE MAKE OPPORTUNITY POSSIBLE.</a:t>
            </a:r>
          </a:p>
          <a:p>
            <a:endParaRPr lang="en-US" b="1" dirty="0"/>
          </a:p>
          <a:p>
            <a:endParaRPr lang="en-US" b="1" dirty="0"/>
          </a:p>
        </p:txBody>
      </p:sp>
      <p:sp>
        <p:nvSpPr>
          <p:cNvPr id="8" name="Folded Corner 7">
            <a:extLst>
              <a:ext uri="{FF2B5EF4-FFF2-40B4-BE49-F238E27FC236}">
                <a16:creationId xmlns:a16="http://schemas.microsoft.com/office/drawing/2014/main" id="{057C0BD9-4BA2-1343-844D-BFE0804717F1}"/>
              </a:ext>
            </a:extLst>
          </p:cNvPr>
          <p:cNvSpPr/>
          <p:nvPr/>
        </p:nvSpPr>
        <p:spPr>
          <a:xfrm>
            <a:off x="414337" y="2154953"/>
            <a:ext cx="11363326" cy="4337921"/>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590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35F7D8-6A16-924B-A121-7C08AD72D814}"/>
              </a:ext>
            </a:extLst>
          </p:cNvPr>
          <p:cNvSpPr>
            <a:spLocks noGrp="1"/>
          </p:cNvSpPr>
          <p:nvPr>
            <p:ph type="sldNum" sz="quarter" idx="12"/>
          </p:nvPr>
        </p:nvSpPr>
        <p:spPr/>
        <p:txBody>
          <a:bodyPr/>
          <a:lstStyle/>
          <a:p>
            <a:fld id="{13B88A40-E78F-6746-87E4-E178EA71B0DC}" type="slidenum">
              <a:rPr lang="en-US" smtClean="0"/>
              <a:t>17</a:t>
            </a:fld>
            <a:endParaRPr lang="en-US"/>
          </a:p>
        </p:txBody>
      </p:sp>
      <p:sp>
        <p:nvSpPr>
          <p:cNvPr id="3" name="Footer Placeholder 2">
            <a:extLst>
              <a:ext uri="{FF2B5EF4-FFF2-40B4-BE49-F238E27FC236}">
                <a16:creationId xmlns:a16="http://schemas.microsoft.com/office/drawing/2014/main" id="{357E34C9-AB19-1B46-AD7D-A3287E49029A}"/>
              </a:ext>
            </a:extLst>
          </p:cNvPr>
          <p:cNvSpPr>
            <a:spLocks noGrp="1"/>
          </p:cNvSpPr>
          <p:nvPr>
            <p:ph type="ftr" sz="quarter" idx="3"/>
          </p:nvPr>
        </p:nvSpPr>
        <p:spPr/>
        <p:txBody>
          <a:bodyPr/>
          <a:lstStyle/>
          <a:p>
            <a:pPr algn="l"/>
            <a:r>
              <a:rPr lang="en-US" dirty="0">
                <a:solidFill>
                  <a:schemeClr val="bg1">
                    <a:lumMod val="75000"/>
                  </a:schemeClr>
                </a:solidFill>
                <a:ea typeface="Arial Narrow" charset="0"/>
                <a:cs typeface="Arial Narrow" charset="0"/>
              </a:rPr>
              <a:t>BUSINESS CONFIDENTIAL   |   ©Jabil Inc. 2021. All Rights Reserved. </a:t>
            </a:r>
          </a:p>
        </p:txBody>
      </p:sp>
      <p:sp>
        <p:nvSpPr>
          <p:cNvPr id="4" name="Title 3">
            <a:extLst>
              <a:ext uri="{FF2B5EF4-FFF2-40B4-BE49-F238E27FC236}">
                <a16:creationId xmlns:a16="http://schemas.microsoft.com/office/drawing/2014/main" id="{D28ECD44-79FB-C949-8FA3-DDE7D8FCAA57}"/>
              </a:ext>
            </a:extLst>
          </p:cNvPr>
          <p:cNvSpPr>
            <a:spLocks noGrp="1"/>
          </p:cNvSpPr>
          <p:nvPr>
            <p:ph type="title"/>
          </p:nvPr>
        </p:nvSpPr>
        <p:spPr/>
        <p:txBody>
          <a:bodyPr/>
          <a:lstStyle/>
          <a:p>
            <a:r>
              <a:rPr lang="en-US" dirty="0"/>
              <a:t>YOUR INTRODUCTION</a:t>
            </a:r>
          </a:p>
        </p:txBody>
      </p:sp>
      <p:sp>
        <p:nvSpPr>
          <p:cNvPr id="5" name="TextBox 4">
            <a:extLst>
              <a:ext uri="{FF2B5EF4-FFF2-40B4-BE49-F238E27FC236}">
                <a16:creationId xmlns:a16="http://schemas.microsoft.com/office/drawing/2014/main" id="{9DA59324-DE40-C942-A730-31C33EBF657E}"/>
              </a:ext>
            </a:extLst>
          </p:cNvPr>
          <p:cNvSpPr txBox="1"/>
          <p:nvPr/>
        </p:nvSpPr>
        <p:spPr>
          <a:xfrm>
            <a:off x="319364" y="2304262"/>
            <a:ext cx="11158824" cy="3570208"/>
          </a:xfrm>
          <a:prstGeom prst="rect">
            <a:avLst/>
          </a:prstGeom>
          <a:noFill/>
        </p:spPr>
        <p:txBody>
          <a:bodyPr wrap="square" rtlCol="0">
            <a:spAutoFit/>
          </a:bodyPr>
          <a:lstStyle/>
          <a:p>
            <a:r>
              <a:rPr lang="en-US" sz="2000" dirty="0"/>
              <a:t>USING THE EXERCISES IN THIS WORKSHOP, CRAFT YOUR OWN INTRODUCTION. </a:t>
            </a:r>
          </a:p>
          <a:p>
            <a:endParaRPr lang="en-US" sz="2000" dirty="0"/>
          </a:p>
          <a:p>
            <a:r>
              <a:rPr lang="en-US" b="1" dirty="0"/>
              <a:t>How will you introduce yourself to:</a:t>
            </a:r>
          </a:p>
          <a:p>
            <a:pPr marL="285750" indent="-285750">
              <a:buFont typeface="Arial" panose="020B0604020202020204" pitchFamily="34" charset="0"/>
              <a:buChar char="•"/>
            </a:pPr>
            <a:r>
              <a:rPr lang="en-US" dirty="0"/>
              <a:t>A customer</a:t>
            </a:r>
          </a:p>
          <a:p>
            <a:pPr marL="285750" indent="-285750">
              <a:buFont typeface="Arial" panose="020B0604020202020204" pitchFamily="34" charset="0"/>
              <a:buChar char="•"/>
            </a:pPr>
            <a:r>
              <a:rPr lang="en-US" dirty="0"/>
              <a:t>A potential or new employee</a:t>
            </a:r>
          </a:p>
          <a:p>
            <a:pPr marL="285750" indent="-285750">
              <a:buFont typeface="Arial" panose="020B0604020202020204" pitchFamily="34" charset="0"/>
              <a:buChar char="•"/>
            </a:pPr>
            <a:r>
              <a:rPr lang="en-US" dirty="0"/>
              <a:t>A colleague from another segment or function</a:t>
            </a:r>
          </a:p>
          <a:p>
            <a:endParaRPr lang="en-US" dirty="0"/>
          </a:p>
          <a:p>
            <a:endParaRPr lang="en-US" b="1" dirty="0"/>
          </a:p>
          <a:p>
            <a:r>
              <a:rPr lang="en-US" b="1" dirty="0"/>
              <a:t>Consider:</a:t>
            </a:r>
          </a:p>
          <a:p>
            <a:endParaRPr lang="en-US" b="1" dirty="0">
              <a:solidFill>
                <a:schemeClr val="accent5"/>
              </a:solidFill>
            </a:endParaRPr>
          </a:p>
          <a:p>
            <a:r>
              <a:rPr lang="en-US" sz="2400" b="1" dirty="0">
                <a:solidFill>
                  <a:schemeClr val="accent5"/>
                </a:solidFill>
              </a:rPr>
              <a:t>YOUR WORK </a:t>
            </a:r>
            <a:r>
              <a:rPr lang="en-US" sz="2400" b="1" dirty="0"/>
              <a:t>+ </a:t>
            </a:r>
            <a:r>
              <a:rPr lang="en-US" sz="2400" b="1" dirty="0">
                <a:solidFill>
                  <a:schemeClr val="accent1"/>
                </a:solidFill>
              </a:rPr>
              <a:t>YOUR EXPERIENCES </a:t>
            </a:r>
            <a:r>
              <a:rPr lang="en-US" sz="2400" b="1" dirty="0"/>
              <a:t>+ </a:t>
            </a:r>
            <a:r>
              <a:rPr lang="en-US" sz="2400" b="1" dirty="0">
                <a:solidFill>
                  <a:schemeClr val="bg2"/>
                </a:solidFill>
              </a:rPr>
              <a:t>YOUR CONNECTION TO JABIL</a:t>
            </a:r>
          </a:p>
          <a:p>
            <a:endParaRPr lang="en-US" dirty="0"/>
          </a:p>
        </p:txBody>
      </p:sp>
    </p:spTree>
    <p:extLst>
      <p:ext uri="{BB962C8B-B14F-4D97-AF65-F5344CB8AC3E}">
        <p14:creationId xmlns:p14="http://schemas.microsoft.com/office/powerpoint/2010/main" val="368886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2C2559-FE19-2F41-9C36-87D7427780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B88A40-E78F-6746-87E4-E178EA71B0DC}" type="slidenum">
              <a:rPr kumimoji="0" lang="en-US" sz="900" b="1" i="0" u="none" strike="noStrike" kern="1200" cap="none" spc="0" normalizeH="0" baseline="0" noProof="0" smtClean="0">
                <a:ln>
                  <a:noFill/>
                </a:ln>
                <a:solidFill>
                  <a:srgbClr val="60605B">
                    <a:tint val="75000"/>
                  </a:srgbClr>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srgbClr val="60605B">
                  <a:tint val="75000"/>
                </a:srgbClr>
              </a:solidFill>
              <a:effectLst/>
              <a:uLnTx/>
              <a:uFillTx/>
              <a:latin typeface="Century Gothic" panose="020B0502020202020204" pitchFamily="34" charset="0"/>
              <a:ea typeface="+mn-ea"/>
              <a:cs typeface="+mn-cs"/>
            </a:endParaRPr>
          </a:p>
        </p:txBody>
      </p:sp>
      <p:sp>
        <p:nvSpPr>
          <p:cNvPr id="3" name="Footer Placeholder 2">
            <a:extLst>
              <a:ext uri="{FF2B5EF4-FFF2-40B4-BE49-F238E27FC236}">
                <a16:creationId xmlns:a16="http://schemas.microsoft.com/office/drawing/2014/main" id="{E154012B-CB18-9048-B3D9-9D228C20FEE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75000"/>
                  </a:srgbClr>
                </a:solidFill>
                <a:effectLst/>
                <a:uLnTx/>
                <a:uFillTx/>
                <a:latin typeface="Century Gothic" panose="020B0502020202020204" pitchFamily="34" charset="0"/>
                <a:ea typeface="Arial Narrow" charset="0"/>
                <a:cs typeface="Arial Narrow" charset="0"/>
              </a:rPr>
              <a:t>BUSINESS CONFIDENTIAL   |   ©Jabil Inc. 2021. All Rights Reserved. </a:t>
            </a:r>
            <a:endParaRPr kumimoji="0" lang="en-US" sz="900" b="0" i="0" u="none" strike="noStrike" kern="1200" cap="none" spc="0" normalizeH="0" baseline="0" noProof="0" dirty="0">
              <a:ln>
                <a:noFill/>
              </a:ln>
              <a:solidFill>
                <a:srgbClr val="FFFFFF">
                  <a:lumMod val="75000"/>
                </a:srgbClr>
              </a:solidFill>
              <a:effectLst/>
              <a:uLnTx/>
              <a:uFillTx/>
              <a:latin typeface="Century Gothic" panose="020B0502020202020204" pitchFamily="34" charset="0"/>
              <a:ea typeface="Arial Narrow" charset="0"/>
              <a:cs typeface="Arial Narrow" charset="0"/>
            </a:endParaRPr>
          </a:p>
        </p:txBody>
      </p:sp>
      <p:sp>
        <p:nvSpPr>
          <p:cNvPr id="4" name="Title 3">
            <a:extLst>
              <a:ext uri="{FF2B5EF4-FFF2-40B4-BE49-F238E27FC236}">
                <a16:creationId xmlns:a16="http://schemas.microsoft.com/office/drawing/2014/main" id="{0392A006-6E17-5A43-A0A9-34561984BEC1}"/>
              </a:ext>
            </a:extLst>
          </p:cNvPr>
          <p:cNvSpPr>
            <a:spLocks noGrp="1"/>
          </p:cNvSpPr>
          <p:nvPr>
            <p:ph type="title"/>
          </p:nvPr>
        </p:nvSpPr>
        <p:spPr/>
        <p:txBody>
          <a:bodyPr/>
          <a:lstStyle/>
          <a:p>
            <a:r>
              <a:rPr lang="en-US" dirty="0"/>
              <a:t>EXAMPLE </a:t>
            </a:r>
          </a:p>
        </p:txBody>
      </p:sp>
      <p:sp>
        <p:nvSpPr>
          <p:cNvPr id="6" name="Text Placeholder 5">
            <a:extLst>
              <a:ext uri="{FF2B5EF4-FFF2-40B4-BE49-F238E27FC236}">
                <a16:creationId xmlns:a16="http://schemas.microsoft.com/office/drawing/2014/main" id="{F0CAD831-A8A2-9743-963A-00B6944C12D6}"/>
              </a:ext>
            </a:extLst>
          </p:cNvPr>
          <p:cNvSpPr>
            <a:spLocks noGrp="1"/>
          </p:cNvSpPr>
          <p:nvPr>
            <p:ph type="body" sz="quarter" idx="13"/>
          </p:nvPr>
        </p:nvSpPr>
        <p:spPr>
          <a:xfrm>
            <a:off x="414338" y="2212975"/>
            <a:ext cx="11363326" cy="3978275"/>
          </a:xfrm>
        </p:spPr>
        <p:txBody>
          <a:bodyPr/>
          <a:lstStyle/>
          <a:p>
            <a:r>
              <a:rPr lang="en-US" b="1" dirty="0"/>
              <a:t>YOUR INTRODUCTION</a:t>
            </a:r>
          </a:p>
        </p:txBody>
      </p:sp>
      <p:sp>
        <p:nvSpPr>
          <p:cNvPr id="5" name="TextBox 4">
            <a:extLst>
              <a:ext uri="{FF2B5EF4-FFF2-40B4-BE49-F238E27FC236}">
                <a16:creationId xmlns:a16="http://schemas.microsoft.com/office/drawing/2014/main" id="{F1E77C37-7266-694E-8649-B70554B9D700}"/>
              </a:ext>
            </a:extLst>
          </p:cNvPr>
          <p:cNvSpPr txBox="1"/>
          <p:nvPr/>
        </p:nvSpPr>
        <p:spPr>
          <a:xfrm>
            <a:off x="414337" y="2701642"/>
            <a:ext cx="11197479" cy="3754874"/>
          </a:xfrm>
          <a:prstGeom prst="rect">
            <a:avLst/>
          </a:prstGeom>
          <a:noFill/>
        </p:spPr>
        <p:txBody>
          <a:bodyPr wrap="square" rtlCol="0">
            <a:spAutoFit/>
          </a:bodyPr>
          <a:lstStyle/>
          <a:p>
            <a:r>
              <a:rPr lang="en-US" sz="2000" i="1" dirty="0"/>
              <a:t>I’m a Talent Acquisition Manager – I’ve worked at Jabil for 10 years. I actually started in Operations. I transitioned to TA about three years ago when I realized how much I loved helping people grow their career. </a:t>
            </a:r>
          </a:p>
          <a:p>
            <a:endParaRPr lang="en-US" sz="2000" i="1" dirty="0"/>
          </a:p>
          <a:p>
            <a:r>
              <a:rPr lang="en-US" sz="2000" i="1" dirty="0"/>
              <a:t>I remember how much it meant to me that people at Jabil helped me find my passion, and now I get to pay it forward. </a:t>
            </a:r>
          </a:p>
          <a:p>
            <a:r>
              <a:rPr lang="en-US" sz="2000" i="1" dirty="0"/>
              <a:t> </a:t>
            </a:r>
          </a:p>
          <a:p>
            <a:r>
              <a:rPr lang="en-US" sz="2000" i="1" dirty="0"/>
              <a:t>People might think a company like Jabil is too big to care about one person’s professional development, so I show prospective employees that OPPORTUNITIES are endless here. I listen to what’s important to them, and I work really hard to help them find a role here that’s challenging and that will allow them to grow with the company.</a:t>
            </a:r>
          </a:p>
          <a:p>
            <a:endParaRPr lang="en-US" dirty="0"/>
          </a:p>
        </p:txBody>
      </p:sp>
    </p:spTree>
    <p:extLst>
      <p:ext uri="{BB962C8B-B14F-4D97-AF65-F5344CB8AC3E}">
        <p14:creationId xmlns:p14="http://schemas.microsoft.com/office/powerpoint/2010/main" val="4090964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134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946797-4D85-ED4B-84DD-04583EE17712}"/>
              </a:ext>
            </a:extLst>
          </p:cNvPr>
          <p:cNvSpPr>
            <a:spLocks noGrp="1"/>
          </p:cNvSpPr>
          <p:nvPr>
            <p:ph type="sldNum" sz="quarter" idx="4294967295"/>
          </p:nvPr>
        </p:nvSpPr>
        <p:spPr>
          <a:xfrm>
            <a:off x="9448800" y="6492875"/>
            <a:ext cx="2743200" cy="365125"/>
          </a:xfrm>
        </p:spPr>
        <p:txBody>
          <a:bodyPr/>
          <a:lstStyle/>
          <a:p>
            <a:fld id="{13B88A40-E78F-6746-87E4-E178EA71B0DC}" type="slidenum">
              <a:rPr lang="en-US" smtClean="0"/>
              <a:t>2</a:t>
            </a:fld>
            <a:endParaRPr lang="en-US"/>
          </a:p>
        </p:txBody>
      </p:sp>
      <p:sp>
        <p:nvSpPr>
          <p:cNvPr id="6" name="Rectangle 5">
            <a:extLst>
              <a:ext uri="{FF2B5EF4-FFF2-40B4-BE49-F238E27FC236}">
                <a16:creationId xmlns:a16="http://schemas.microsoft.com/office/drawing/2014/main" id="{378C1BDB-7555-4F49-BCFE-7C379A1C4162}"/>
              </a:ext>
            </a:extLst>
          </p:cNvPr>
          <p:cNvSpPr/>
          <p:nvPr/>
        </p:nvSpPr>
        <p:spPr>
          <a:xfrm>
            <a:off x="866763" y="1397700"/>
            <a:ext cx="8478937" cy="1938992"/>
          </a:xfrm>
          <a:prstGeom prst="rect">
            <a:avLst/>
          </a:prstGeom>
        </p:spPr>
        <p:txBody>
          <a:bodyPr wrap="square">
            <a:spAutoFit/>
          </a:bodyPr>
          <a:lstStyle/>
          <a:p>
            <a:r>
              <a:rPr lang="en-US" sz="2400" dirty="0">
                <a:solidFill>
                  <a:schemeClr val="bg1"/>
                </a:solidFill>
                <a:latin typeface="Century Gothic" panose="020B0502020202020204" pitchFamily="34" charset="0"/>
              </a:rPr>
              <a:t>THIS WORKSHOP WILL HELP YOU DISCOVER YOUR PERSONAL CONNECTION TO JABIL, AND HOW </a:t>
            </a:r>
            <a:br>
              <a:rPr lang="en-US" sz="3200" dirty="0">
                <a:solidFill>
                  <a:schemeClr val="bg1"/>
                </a:solidFill>
                <a:latin typeface="Century Gothic" panose="020B0502020202020204" pitchFamily="34" charset="0"/>
              </a:rPr>
            </a:br>
            <a:r>
              <a:rPr lang="en-US" sz="3600" b="1" dirty="0">
                <a:solidFill>
                  <a:schemeClr val="accent1"/>
                </a:solidFill>
                <a:latin typeface="Century Gothic" panose="020B0502020202020204" pitchFamily="34" charset="0"/>
              </a:rPr>
              <a:t>YOUR WORK ALIGNS WITH THE MISSION &amp; VISION OF THE COMPANY</a:t>
            </a:r>
            <a:endParaRPr lang="en-US" sz="4100" dirty="0">
              <a:solidFill>
                <a:schemeClr val="accent1"/>
              </a:solidFill>
              <a:latin typeface="Century Gothic" panose="020B0502020202020204" pitchFamily="34" charset="0"/>
            </a:endParaRPr>
          </a:p>
        </p:txBody>
      </p:sp>
      <p:cxnSp>
        <p:nvCxnSpPr>
          <p:cNvPr id="7" name="Straight Connector 6">
            <a:extLst>
              <a:ext uri="{FF2B5EF4-FFF2-40B4-BE49-F238E27FC236}">
                <a16:creationId xmlns:a16="http://schemas.microsoft.com/office/drawing/2014/main" id="{B1131D01-0836-6140-B4AD-8E0EF6828526}"/>
              </a:ext>
            </a:extLst>
          </p:cNvPr>
          <p:cNvCxnSpPr>
            <a:cxnSpLocks/>
          </p:cNvCxnSpPr>
          <p:nvPr/>
        </p:nvCxnSpPr>
        <p:spPr>
          <a:xfrm>
            <a:off x="-5" y="3930155"/>
            <a:ext cx="12192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E89330C-5662-3046-83E8-8F133AC74906}"/>
              </a:ext>
            </a:extLst>
          </p:cNvPr>
          <p:cNvCxnSpPr>
            <a:cxnSpLocks/>
          </p:cNvCxnSpPr>
          <p:nvPr/>
        </p:nvCxnSpPr>
        <p:spPr>
          <a:xfrm>
            <a:off x="603506" y="937549"/>
            <a:ext cx="0" cy="5920451"/>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CF97F55-1F9D-8143-8641-ECBF00F2A65C}"/>
              </a:ext>
            </a:extLst>
          </p:cNvPr>
          <p:cNvCxnSpPr>
            <a:cxnSpLocks/>
          </p:cNvCxnSpPr>
          <p:nvPr/>
        </p:nvCxnSpPr>
        <p:spPr>
          <a:xfrm>
            <a:off x="10525739" y="2650603"/>
            <a:ext cx="0" cy="3734431"/>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EA0840C-24AB-074E-9D5C-2A7453157E15}"/>
              </a:ext>
            </a:extLst>
          </p:cNvPr>
          <p:cNvSpPr/>
          <p:nvPr/>
        </p:nvSpPr>
        <p:spPr>
          <a:xfrm>
            <a:off x="866763" y="4865324"/>
            <a:ext cx="9668231" cy="1200329"/>
          </a:xfrm>
          <a:prstGeom prst="rect">
            <a:avLst/>
          </a:prstGeom>
        </p:spPr>
        <p:txBody>
          <a:bodyPr wrap="square">
            <a:spAutoFit/>
          </a:bodyPr>
          <a:lstStyle/>
          <a:p>
            <a:r>
              <a:rPr lang="en-US" sz="7200" b="1" dirty="0">
                <a:solidFill>
                  <a:schemeClr val="bg1"/>
                </a:solidFill>
              </a:rPr>
              <a:t>YOUR JABIL STORY.</a:t>
            </a:r>
            <a:endParaRPr lang="en-US" sz="7200" dirty="0">
              <a:solidFill>
                <a:schemeClr val="bg1"/>
              </a:solidFill>
            </a:endParaRPr>
          </a:p>
        </p:txBody>
      </p:sp>
      <p:sp>
        <p:nvSpPr>
          <p:cNvPr id="5" name="Rectangle 4">
            <a:extLst>
              <a:ext uri="{FF2B5EF4-FFF2-40B4-BE49-F238E27FC236}">
                <a16:creationId xmlns:a16="http://schemas.microsoft.com/office/drawing/2014/main" id="{F8175D1B-AB37-7443-9A0C-385747FC15BD}"/>
              </a:ext>
            </a:extLst>
          </p:cNvPr>
          <p:cNvSpPr/>
          <p:nvPr/>
        </p:nvSpPr>
        <p:spPr>
          <a:xfrm>
            <a:off x="885266" y="4602403"/>
            <a:ext cx="9668225" cy="461665"/>
          </a:xfrm>
          <a:prstGeom prst="rect">
            <a:avLst/>
          </a:prstGeom>
        </p:spPr>
        <p:txBody>
          <a:bodyPr wrap="square">
            <a:spAutoFit/>
          </a:bodyPr>
          <a:lstStyle/>
          <a:p>
            <a:r>
              <a:rPr lang="en-US" sz="2400" dirty="0">
                <a:solidFill>
                  <a:schemeClr val="bg1"/>
                </a:solidFill>
              </a:rPr>
              <a:t>TOGETHER, WE WILL CREATE</a:t>
            </a:r>
          </a:p>
        </p:txBody>
      </p:sp>
    </p:spTree>
    <p:extLst>
      <p:ext uri="{BB962C8B-B14F-4D97-AF65-F5344CB8AC3E}">
        <p14:creationId xmlns:p14="http://schemas.microsoft.com/office/powerpoint/2010/main" val="330388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CD8254-9F84-CE4A-96DD-3EA88DBCC3E0}"/>
              </a:ext>
            </a:extLst>
          </p:cNvPr>
          <p:cNvSpPr>
            <a:spLocks noGrp="1"/>
          </p:cNvSpPr>
          <p:nvPr>
            <p:ph type="sldNum" sz="quarter" idx="12"/>
          </p:nvPr>
        </p:nvSpPr>
        <p:spPr/>
        <p:txBody>
          <a:bodyPr/>
          <a:lstStyle/>
          <a:p>
            <a:fld id="{13B88A40-E78F-6746-87E4-E178EA71B0DC}" type="slidenum">
              <a:rPr lang="en-US" smtClean="0"/>
              <a:t>3</a:t>
            </a:fld>
            <a:endParaRPr lang="en-US"/>
          </a:p>
        </p:txBody>
      </p:sp>
      <p:sp>
        <p:nvSpPr>
          <p:cNvPr id="3" name="Footer Placeholder 2">
            <a:extLst>
              <a:ext uri="{FF2B5EF4-FFF2-40B4-BE49-F238E27FC236}">
                <a16:creationId xmlns:a16="http://schemas.microsoft.com/office/drawing/2014/main" id="{DA0A2AE3-F378-1644-841D-BB22A906C63A}"/>
              </a:ext>
            </a:extLst>
          </p:cNvPr>
          <p:cNvSpPr>
            <a:spLocks noGrp="1"/>
          </p:cNvSpPr>
          <p:nvPr>
            <p:ph type="ftr" sz="quarter" idx="3"/>
          </p:nvPr>
        </p:nvSpPr>
        <p:spPr/>
        <p:txBody>
          <a:bodyPr/>
          <a:lstStyle/>
          <a:p>
            <a:pPr algn="l"/>
            <a:r>
              <a:rPr lang="en-US" dirty="0">
                <a:solidFill>
                  <a:schemeClr val="bg1">
                    <a:lumMod val="75000"/>
                  </a:schemeClr>
                </a:solidFill>
                <a:ea typeface="Arial Narrow" charset="0"/>
                <a:cs typeface="Arial Narrow" charset="0"/>
              </a:rPr>
              <a:t>BUSINESS CONFIDENTIAL   |   ©Jabil Inc. 2021. All Rights Reserved. </a:t>
            </a:r>
          </a:p>
        </p:txBody>
      </p:sp>
      <p:sp>
        <p:nvSpPr>
          <p:cNvPr id="4" name="Title 3">
            <a:extLst>
              <a:ext uri="{FF2B5EF4-FFF2-40B4-BE49-F238E27FC236}">
                <a16:creationId xmlns:a16="http://schemas.microsoft.com/office/drawing/2014/main" id="{F5D26A4F-3A5F-4C4A-8D3C-CEAC5739A93B}"/>
              </a:ext>
            </a:extLst>
          </p:cNvPr>
          <p:cNvSpPr>
            <a:spLocks noGrp="1"/>
          </p:cNvSpPr>
          <p:nvPr>
            <p:ph type="title"/>
          </p:nvPr>
        </p:nvSpPr>
        <p:spPr/>
        <p:txBody>
          <a:bodyPr/>
          <a:lstStyle/>
          <a:p>
            <a:r>
              <a:rPr lang="en-US" dirty="0"/>
              <a:t>WHY?</a:t>
            </a:r>
          </a:p>
        </p:txBody>
      </p:sp>
      <p:sp>
        <p:nvSpPr>
          <p:cNvPr id="18" name="Rectangle 17">
            <a:extLst>
              <a:ext uri="{FF2B5EF4-FFF2-40B4-BE49-F238E27FC236}">
                <a16:creationId xmlns:a16="http://schemas.microsoft.com/office/drawing/2014/main" id="{44412473-FF72-5549-AF1C-DBD89C77E9FA}"/>
              </a:ext>
            </a:extLst>
          </p:cNvPr>
          <p:cNvSpPr/>
          <p:nvPr/>
        </p:nvSpPr>
        <p:spPr>
          <a:xfrm>
            <a:off x="869686" y="3187086"/>
            <a:ext cx="3243216" cy="293641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B2E978E-8A4E-0341-A11E-6ECC5E4F50F2}"/>
              </a:ext>
            </a:extLst>
          </p:cNvPr>
          <p:cNvSpPr/>
          <p:nvPr/>
        </p:nvSpPr>
        <p:spPr>
          <a:xfrm>
            <a:off x="895632" y="4138724"/>
            <a:ext cx="3163482" cy="1785104"/>
          </a:xfrm>
          <a:prstGeom prst="rect">
            <a:avLst/>
          </a:prstGeom>
        </p:spPr>
        <p:txBody>
          <a:bodyPr wrap="square">
            <a:spAutoFit/>
          </a:bodyPr>
          <a:lstStyle/>
          <a:p>
            <a:pPr algn="ctr">
              <a:buClr>
                <a:srgbClr val="005287"/>
              </a:buClr>
            </a:pPr>
            <a:r>
              <a:rPr lang="en-US" sz="2200" b="1" dirty="0">
                <a:effectLst>
                  <a:outerShdw dist="12700" dir="5400000" algn="tl" rotWithShape="0">
                    <a:schemeClr val="bg1">
                      <a:alpha val="37000"/>
                    </a:schemeClr>
                  </a:outerShdw>
                </a:effectLst>
              </a:rPr>
              <a:t>Simplify messaging </a:t>
            </a:r>
            <a:br>
              <a:rPr lang="en-US" sz="2200" b="1" dirty="0">
                <a:effectLst>
                  <a:outerShdw dist="12700" dir="5400000" algn="tl" rotWithShape="0">
                    <a:schemeClr val="bg1">
                      <a:alpha val="37000"/>
                    </a:schemeClr>
                  </a:outerShdw>
                </a:effectLst>
              </a:rPr>
            </a:br>
            <a:r>
              <a:rPr lang="en-US" sz="2200" dirty="0">
                <a:effectLst>
                  <a:outerShdw dist="12700" dir="5400000" algn="tl" rotWithShape="0">
                    <a:schemeClr val="bg1">
                      <a:alpha val="37000"/>
                    </a:schemeClr>
                  </a:outerShdw>
                </a:effectLst>
              </a:rPr>
              <a:t>to help all of us </a:t>
            </a:r>
            <a:br>
              <a:rPr lang="en-US" sz="2200" dirty="0">
                <a:effectLst>
                  <a:outerShdw dist="12700" dir="5400000" algn="tl" rotWithShape="0">
                    <a:schemeClr val="bg1">
                      <a:alpha val="37000"/>
                    </a:schemeClr>
                  </a:outerShdw>
                </a:effectLst>
              </a:rPr>
            </a:br>
            <a:r>
              <a:rPr lang="en-US" sz="2200" dirty="0">
                <a:effectLst>
                  <a:outerShdw dist="12700" dir="5400000" algn="tl" rotWithShape="0">
                    <a:schemeClr val="bg1">
                      <a:alpha val="37000"/>
                    </a:schemeClr>
                  </a:outerShdw>
                </a:effectLst>
              </a:rPr>
              <a:t>talk about the company in </a:t>
            </a:r>
            <a:br>
              <a:rPr lang="en-US" sz="2200" dirty="0">
                <a:effectLst>
                  <a:outerShdw dist="12700" dir="5400000" algn="tl" rotWithShape="0">
                    <a:schemeClr val="bg1">
                      <a:alpha val="37000"/>
                    </a:schemeClr>
                  </a:outerShdw>
                </a:effectLst>
              </a:rPr>
            </a:br>
            <a:r>
              <a:rPr lang="en-US" sz="2200" dirty="0">
                <a:effectLst>
                  <a:outerShdw dist="12700" dir="5400000" algn="tl" rotWithShape="0">
                    <a:schemeClr val="bg1">
                      <a:alpha val="37000"/>
                    </a:schemeClr>
                  </a:outerShdw>
                </a:effectLst>
              </a:rPr>
              <a:t>plain language</a:t>
            </a:r>
          </a:p>
        </p:txBody>
      </p:sp>
      <p:sp>
        <p:nvSpPr>
          <p:cNvPr id="41" name="Rectangle 40">
            <a:extLst>
              <a:ext uri="{FF2B5EF4-FFF2-40B4-BE49-F238E27FC236}">
                <a16:creationId xmlns:a16="http://schemas.microsoft.com/office/drawing/2014/main" id="{234264C1-4818-8246-BDB3-C8A746486B8E}"/>
              </a:ext>
            </a:extLst>
          </p:cNvPr>
          <p:cNvSpPr/>
          <p:nvPr/>
        </p:nvSpPr>
        <p:spPr>
          <a:xfrm>
            <a:off x="4460050" y="3187086"/>
            <a:ext cx="3243216" cy="293641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55CE9D7-A1CB-B74A-9073-6B0BBD1399EA}"/>
              </a:ext>
            </a:extLst>
          </p:cNvPr>
          <p:cNvSpPr/>
          <p:nvPr/>
        </p:nvSpPr>
        <p:spPr>
          <a:xfrm>
            <a:off x="8077308" y="3187086"/>
            <a:ext cx="3243216" cy="293641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DE932735-8C32-F34B-BA1A-52B19B90C168}"/>
              </a:ext>
            </a:extLst>
          </p:cNvPr>
          <p:cNvGrpSpPr/>
          <p:nvPr/>
        </p:nvGrpSpPr>
        <p:grpSpPr>
          <a:xfrm>
            <a:off x="1664858" y="2397946"/>
            <a:ext cx="1598360" cy="1598360"/>
            <a:chOff x="1449706" y="2397946"/>
            <a:chExt cx="1598360" cy="1598360"/>
          </a:xfrm>
        </p:grpSpPr>
        <p:sp>
          <p:nvSpPr>
            <p:cNvPr id="21" name="Oval 20">
              <a:extLst>
                <a:ext uri="{FF2B5EF4-FFF2-40B4-BE49-F238E27FC236}">
                  <a16:creationId xmlns:a16="http://schemas.microsoft.com/office/drawing/2014/main" id="{B167DF04-2EA3-0646-A126-E0869BE3A1B2}"/>
                </a:ext>
              </a:extLst>
            </p:cNvPr>
            <p:cNvSpPr>
              <a:spLocks noChangeAspect="1"/>
            </p:cNvSpPr>
            <p:nvPr/>
          </p:nvSpPr>
          <p:spPr>
            <a:xfrm>
              <a:off x="1449706" y="2397946"/>
              <a:ext cx="1598360" cy="159836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B6816EE-D64B-4C48-829E-D9D0D608313C}"/>
                </a:ext>
              </a:extLst>
            </p:cNvPr>
            <p:cNvSpPr>
              <a:spLocks noChangeAspect="1"/>
            </p:cNvSpPr>
            <p:nvPr/>
          </p:nvSpPr>
          <p:spPr>
            <a:xfrm>
              <a:off x="1549512" y="2497752"/>
              <a:ext cx="1398748" cy="139874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5" name="Picture 44">
            <a:extLst>
              <a:ext uri="{FF2B5EF4-FFF2-40B4-BE49-F238E27FC236}">
                <a16:creationId xmlns:a16="http://schemas.microsoft.com/office/drawing/2014/main" id="{BE4E83CB-7803-C248-88F1-18FA7F4C06A5}"/>
              </a:ext>
            </a:extLst>
          </p:cNvPr>
          <p:cNvPicPr>
            <a:picLocks noChangeAspect="1"/>
          </p:cNvPicPr>
          <p:nvPr/>
        </p:nvPicPr>
        <p:blipFill>
          <a:blip r:embed="rId3"/>
          <a:stretch>
            <a:fillRect/>
          </a:stretch>
        </p:blipFill>
        <p:spPr>
          <a:xfrm>
            <a:off x="2044938" y="2796768"/>
            <a:ext cx="838200" cy="838200"/>
          </a:xfrm>
          <a:prstGeom prst="rect">
            <a:avLst/>
          </a:prstGeom>
        </p:spPr>
      </p:pic>
      <p:sp>
        <p:nvSpPr>
          <p:cNvPr id="46" name="Rectangle 45">
            <a:extLst>
              <a:ext uri="{FF2B5EF4-FFF2-40B4-BE49-F238E27FC236}">
                <a16:creationId xmlns:a16="http://schemas.microsoft.com/office/drawing/2014/main" id="{334A54FF-B14D-4D4E-8392-9BBD6E853D8C}"/>
              </a:ext>
            </a:extLst>
          </p:cNvPr>
          <p:cNvSpPr/>
          <p:nvPr/>
        </p:nvSpPr>
        <p:spPr>
          <a:xfrm>
            <a:off x="4485996" y="4138724"/>
            <a:ext cx="3163482" cy="1785104"/>
          </a:xfrm>
          <a:prstGeom prst="rect">
            <a:avLst/>
          </a:prstGeom>
        </p:spPr>
        <p:txBody>
          <a:bodyPr wrap="square">
            <a:spAutoFit/>
          </a:bodyPr>
          <a:lstStyle/>
          <a:p>
            <a:pPr algn="ctr">
              <a:buClr>
                <a:srgbClr val="005287"/>
              </a:buClr>
            </a:pPr>
            <a:r>
              <a:rPr lang="en-US" sz="2200" dirty="0">
                <a:effectLst>
                  <a:outerShdw dist="12700" dir="5400000" algn="tl" rotWithShape="0">
                    <a:schemeClr val="bg1">
                      <a:alpha val="37000"/>
                    </a:schemeClr>
                  </a:outerShdw>
                </a:effectLst>
              </a:rPr>
              <a:t>Connect us to </a:t>
            </a:r>
            <a:br>
              <a:rPr lang="en-US" sz="2200" dirty="0">
                <a:effectLst>
                  <a:outerShdw dist="12700" dir="5400000" algn="tl" rotWithShape="0">
                    <a:schemeClr val="bg1">
                      <a:alpha val="37000"/>
                    </a:schemeClr>
                  </a:outerShdw>
                </a:effectLst>
              </a:rPr>
            </a:br>
            <a:r>
              <a:rPr lang="en-US" sz="2200" dirty="0">
                <a:effectLst>
                  <a:outerShdw dist="12700" dir="5400000" algn="tl" rotWithShape="0">
                    <a:schemeClr val="bg1">
                      <a:alpha val="37000"/>
                    </a:schemeClr>
                  </a:outerShdw>
                </a:effectLst>
              </a:rPr>
              <a:t>the Jabil brand</a:t>
            </a:r>
            <a:br>
              <a:rPr lang="en-US" sz="2200" dirty="0">
                <a:effectLst>
                  <a:outerShdw dist="12700" dir="5400000" algn="tl" rotWithShape="0">
                    <a:schemeClr val="bg1">
                      <a:alpha val="37000"/>
                    </a:schemeClr>
                  </a:outerShdw>
                </a:effectLst>
              </a:rPr>
            </a:br>
            <a:r>
              <a:rPr lang="en-US" sz="2200" dirty="0">
                <a:effectLst>
                  <a:outerShdw dist="12700" dir="5400000" algn="tl" rotWithShape="0">
                    <a:schemeClr val="bg1">
                      <a:alpha val="37000"/>
                    </a:schemeClr>
                  </a:outerShdw>
                </a:effectLst>
              </a:rPr>
              <a:t>in a way that is </a:t>
            </a:r>
            <a:br>
              <a:rPr lang="en-US" sz="2200" dirty="0">
                <a:effectLst>
                  <a:outerShdw dist="12700" dir="5400000" algn="tl" rotWithShape="0">
                    <a:schemeClr val="bg1">
                      <a:alpha val="37000"/>
                    </a:schemeClr>
                  </a:outerShdw>
                </a:effectLst>
              </a:rPr>
            </a:br>
            <a:r>
              <a:rPr lang="en-US" sz="2200" b="1" dirty="0">
                <a:effectLst>
                  <a:outerShdw dist="12700" dir="5400000" algn="tl" rotWithShape="0">
                    <a:schemeClr val="bg1">
                      <a:alpha val="37000"/>
                    </a:schemeClr>
                  </a:outerShdw>
                </a:effectLst>
              </a:rPr>
              <a:t>relevant and meaningful</a:t>
            </a:r>
          </a:p>
        </p:txBody>
      </p:sp>
      <p:grpSp>
        <p:nvGrpSpPr>
          <p:cNvPr id="47" name="Group 46">
            <a:extLst>
              <a:ext uri="{FF2B5EF4-FFF2-40B4-BE49-F238E27FC236}">
                <a16:creationId xmlns:a16="http://schemas.microsoft.com/office/drawing/2014/main" id="{373B3567-0860-2148-93B5-D518F8160157}"/>
              </a:ext>
            </a:extLst>
          </p:cNvPr>
          <p:cNvGrpSpPr/>
          <p:nvPr/>
        </p:nvGrpSpPr>
        <p:grpSpPr>
          <a:xfrm>
            <a:off x="5255222" y="2397946"/>
            <a:ext cx="1598360" cy="1598360"/>
            <a:chOff x="1449706" y="2397946"/>
            <a:chExt cx="1598360" cy="1598360"/>
          </a:xfrm>
        </p:grpSpPr>
        <p:sp>
          <p:nvSpPr>
            <p:cNvPr id="48" name="Oval 47">
              <a:extLst>
                <a:ext uri="{FF2B5EF4-FFF2-40B4-BE49-F238E27FC236}">
                  <a16:creationId xmlns:a16="http://schemas.microsoft.com/office/drawing/2014/main" id="{CF7035C2-5C56-EE42-9275-37DDBE7D06B8}"/>
                </a:ext>
              </a:extLst>
            </p:cNvPr>
            <p:cNvSpPr>
              <a:spLocks noChangeAspect="1"/>
            </p:cNvSpPr>
            <p:nvPr/>
          </p:nvSpPr>
          <p:spPr>
            <a:xfrm>
              <a:off x="1449706" y="2397946"/>
              <a:ext cx="1598360" cy="159836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B2B02E7-8ED3-E041-95B1-7D20EADCDB0A}"/>
                </a:ext>
              </a:extLst>
            </p:cNvPr>
            <p:cNvSpPr>
              <a:spLocks noChangeAspect="1"/>
            </p:cNvSpPr>
            <p:nvPr/>
          </p:nvSpPr>
          <p:spPr>
            <a:xfrm>
              <a:off x="1549512" y="2497752"/>
              <a:ext cx="1398748" cy="139874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69A5BAF3-D54E-D34A-A9C5-76A18BC5F1B9}"/>
              </a:ext>
            </a:extLst>
          </p:cNvPr>
          <p:cNvSpPr/>
          <p:nvPr/>
        </p:nvSpPr>
        <p:spPr>
          <a:xfrm>
            <a:off x="8116702" y="4138724"/>
            <a:ext cx="3163482" cy="1785104"/>
          </a:xfrm>
          <a:prstGeom prst="rect">
            <a:avLst/>
          </a:prstGeom>
        </p:spPr>
        <p:txBody>
          <a:bodyPr wrap="square">
            <a:spAutoFit/>
          </a:bodyPr>
          <a:lstStyle/>
          <a:p>
            <a:pPr algn="ctr">
              <a:buClr>
                <a:srgbClr val="005287"/>
              </a:buClr>
            </a:pPr>
            <a:r>
              <a:rPr lang="en-US" sz="2200" dirty="0">
                <a:effectLst>
                  <a:outerShdw dist="12700" dir="5400000" algn="tl" rotWithShape="0">
                    <a:schemeClr val="bg1">
                      <a:alpha val="37000"/>
                    </a:schemeClr>
                  </a:outerShdw>
                </a:effectLst>
              </a:rPr>
              <a:t>Empower </a:t>
            </a:r>
            <a:br>
              <a:rPr lang="en-US" sz="2200" dirty="0">
                <a:effectLst>
                  <a:outerShdw dist="12700" dir="5400000" algn="tl" rotWithShape="0">
                    <a:schemeClr val="bg1">
                      <a:alpha val="37000"/>
                    </a:schemeClr>
                  </a:outerShdw>
                </a:effectLst>
              </a:rPr>
            </a:br>
            <a:r>
              <a:rPr lang="en-US" sz="2200" dirty="0">
                <a:effectLst>
                  <a:outerShdw dist="12700" dir="5400000" algn="tl" rotWithShape="0">
                    <a:schemeClr val="bg1">
                      <a:alpha val="37000"/>
                    </a:schemeClr>
                  </a:outerShdw>
                </a:effectLst>
              </a:rPr>
              <a:t>all of us </a:t>
            </a:r>
            <a:br>
              <a:rPr lang="en-US" sz="2200" dirty="0">
                <a:effectLst>
                  <a:outerShdw dist="12700" dir="5400000" algn="tl" rotWithShape="0">
                    <a:schemeClr val="bg1">
                      <a:alpha val="37000"/>
                    </a:schemeClr>
                  </a:outerShdw>
                </a:effectLst>
              </a:rPr>
            </a:br>
            <a:r>
              <a:rPr lang="en-US" sz="2200" dirty="0">
                <a:effectLst>
                  <a:outerShdw dist="12700" dir="5400000" algn="tl" rotWithShape="0">
                    <a:schemeClr val="bg1">
                      <a:alpha val="37000"/>
                    </a:schemeClr>
                  </a:outerShdw>
                </a:effectLst>
              </a:rPr>
              <a:t>to serve as </a:t>
            </a:r>
            <a:r>
              <a:rPr lang="en-US" sz="2200" b="1" dirty="0">
                <a:effectLst>
                  <a:outerShdw dist="12700" dir="5400000" algn="tl" rotWithShape="0">
                    <a:schemeClr val="bg1">
                      <a:alpha val="37000"/>
                    </a:schemeClr>
                  </a:outerShdw>
                </a:effectLst>
              </a:rPr>
              <a:t>ambassadors </a:t>
            </a:r>
            <a:br>
              <a:rPr lang="en-US" sz="2200" b="1" dirty="0">
                <a:effectLst>
                  <a:outerShdw dist="12700" dir="5400000" algn="tl" rotWithShape="0">
                    <a:schemeClr val="bg1">
                      <a:alpha val="37000"/>
                    </a:schemeClr>
                  </a:outerShdw>
                </a:effectLst>
              </a:rPr>
            </a:br>
            <a:r>
              <a:rPr lang="en-US" sz="2200" b="1" dirty="0">
                <a:effectLst>
                  <a:outerShdw dist="12700" dir="5400000" algn="tl" rotWithShape="0">
                    <a:schemeClr val="bg1">
                      <a:alpha val="37000"/>
                    </a:schemeClr>
                  </a:outerShdw>
                </a:effectLst>
              </a:rPr>
              <a:t>for Jabil</a:t>
            </a:r>
          </a:p>
        </p:txBody>
      </p:sp>
      <p:grpSp>
        <p:nvGrpSpPr>
          <p:cNvPr id="53" name="Group 52">
            <a:extLst>
              <a:ext uri="{FF2B5EF4-FFF2-40B4-BE49-F238E27FC236}">
                <a16:creationId xmlns:a16="http://schemas.microsoft.com/office/drawing/2014/main" id="{AD6635A6-6A28-6448-9278-857AD95CEBC0}"/>
              </a:ext>
            </a:extLst>
          </p:cNvPr>
          <p:cNvGrpSpPr/>
          <p:nvPr/>
        </p:nvGrpSpPr>
        <p:grpSpPr>
          <a:xfrm>
            <a:off x="8885928" y="2397946"/>
            <a:ext cx="1598360" cy="1598360"/>
            <a:chOff x="1449706" y="2397946"/>
            <a:chExt cx="1598360" cy="1598360"/>
          </a:xfrm>
        </p:grpSpPr>
        <p:sp>
          <p:nvSpPr>
            <p:cNvPr id="54" name="Oval 53">
              <a:extLst>
                <a:ext uri="{FF2B5EF4-FFF2-40B4-BE49-F238E27FC236}">
                  <a16:creationId xmlns:a16="http://schemas.microsoft.com/office/drawing/2014/main" id="{7771FCEF-47F3-CF4E-A4A2-8C034FFE5054}"/>
                </a:ext>
              </a:extLst>
            </p:cNvPr>
            <p:cNvSpPr>
              <a:spLocks noChangeAspect="1"/>
            </p:cNvSpPr>
            <p:nvPr/>
          </p:nvSpPr>
          <p:spPr>
            <a:xfrm>
              <a:off x="1449706" y="2397946"/>
              <a:ext cx="1598360" cy="159836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6002BEEF-9B8B-0C45-B13B-539B86593ECF}"/>
                </a:ext>
              </a:extLst>
            </p:cNvPr>
            <p:cNvSpPr>
              <a:spLocks noChangeAspect="1"/>
            </p:cNvSpPr>
            <p:nvPr/>
          </p:nvSpPr>
          <p:spPr>
            <a:xfrm>
              <a:off x="1549512" y="2497752"/>
              <a:ext cx="1398748" cy="139874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9" name="Picture 58">
            <a:extLst>
              <a:ext uri="{FF2B5EF4-FFF2-40B4-BE49-F238E27FC236}">
                <a16:creationId xmlns:a16="http://schemas.microsoft.com/office/drawing/2014/main" id="{A7D643BB-A04F-2148-8481-CAFA273DC0A5}"/>
              </a:ext>
            </a:extLst>
          </p:cNvPr>
          <p:cNvPicPr>
            <a:picLocks noChangeAspect="1"/>
          </p:cNvPicPr>
          <p:nvPr/>
        </p:nvPicPr>
        <p:blipFill>
          <a:blip r:embed="rId4"/>
          <a:stretch>
            <a:fillRect/>
          </a:stretch>
        </p:blipFill>
        <p:spPr>
          <a:xfrm>
            <a:off x="9185968" y="2837197"/>
            <a:ext cx="1018603" cy="784324"/>
          </a:xfrm>
          <a:prstGeom prst="rect">
            <a:avLst/>
          </a:prstGeom>
        </p:spPr>
      </p:pic>
      <p:pic>
        <p:nvPicPr>
          <p:cNvPr id="61" name="Picture 60">
            <a:extLst>
              <a:ext uri="{FF2B5EF4-FFF2-40B4-BE49-F238E27FC236}">
                <a16:creationId xmlns:a16="http://schemas.microsoft.com/office/drawing/2014/main" id="{EA6B6031-79FE-014D-9050-15C3AAAC8FD9}"/>
              </a:ext>
            </a:extLst>
          </p:cNvPr>
          <p:cNvPicPr>
            <a:picLocks noChangeAspect="1"/>
          </p:cNvPicPr>
          <p:nvPr/>
        </p:nvPicPr>
        <p:blipFill>
          <a:blip r:embed="rId5"/>
          <a:stretch>
            <a:fillRect/>
          </a:stretch>
        </p:blipFill>
        <p:spPr>
          <a:xfrm>
            <a:off x="5608892" y="2724824"/>
            <a:ext cx="917914" cy="946599"/>
          </a:xfrm>
          <a:prstGeom prst="rect">
            <a:avLst/>
          </a:prstGeom>
        </p:spPr>
      </p:pic>
    </p:spTree>
    <p:extLst>
      <p:ext uri="{BB962C8B-B14F-4D97-AF65-F5344CB8AC3E}">
        <p14:creationId xmlns:p14="http://schemas.microsoft.com/office/powerpoint/2010/main" val="151987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15332F72-F7A4-D74A-957C-3E693E3BE3F9}"/>
              </a:ext>
            </a:extLst>
          </p:cNvPr>
          <p:cNvSpPr/>
          <p:nvPr/>
        </p:nvSpPr>
        <p:spPr>
          <a:xfrm>
            <a:off x="1192890" y="4555084"/>
            <a:ext cx="2881458" cy="146820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2CFED6C-246B-7749-803A-74E0ED2EA293}"/>
              </a:ext>
            </a:extLst>
          </p:cNvPr>
          <p:cNvSpPr/>
          <p:nvPr/>
        </p:nvSpPr>
        <p:spPr>
          <a:xfrm>
            <a:off x="4864522" y="4555084"/>
            <a:ext cx="2881458" cy="146820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03F670C-D92D-F74F-9244-A9FAA8D27AC4}"/>
              </a:ext>
            </a:extLst>
          </p:cNvPr>
          <p:cNvSpPr>
            <a:spLocks noGrp="1"/>
          </p:cNvSpPr>
          <p:nvPr>
            <p:ph type="sldNum" sz="quarter" idx="12"/>
          </p:nvPr>
        </p:nvSpPr>
        <p:spPr/>
        <p:txBody>
          <a:bodyPr/>
          <a:lstStyle/>
          <a:p>
            <a:fld id="{13B88A40-E78F-6746-87E4-E178EA71B0DC}" type="slidenum">
              <a:rPr lang="en-US" smtClean="0"/>
              <a:t>4</a:t>
            </a:fld>
            <a:endParaRPr lang="en-US"/>
          </a:p>
        </p:txBody>
      </p:sp>
      <p:sp>
        <p:nvSpPr>
          <p:cNvPr id="4" name="Title 3">
            <a:extLst>
              <a:ext uri="{FF2B5EF4-FFF2-40B4-BE49-F238E27FC236}">
                <a16:creationId xmlns:a16="http://schemas.microsoft.com/office/drawing/2014/main" id="{BCE08823-5367-9845-83DC-59AD36312648}"/>
              </a:ext>
            </a:extLst>
          </p:cNvPr>
          <p:cNvSpPr>
            <a:spLocks noGrp="1"/>
          </p:cNvSpPr>
          <p:nvPr>
            <p:ph type="title"/>
          </p:nvPr>
        </p:nvSpPr>
        <p:spPr/>
        <p:txBody>
          <a:bodyPr/>
          <a:lstStyle/>
          <a:p>
            <a:r>
              <a:rPr lang="en-US" dirty="0"/>
              <a:t>WHAT’S YOUR JABIL STORY?</a:t>
            </a:r>
          </a:p>
        </p:txBody>
      </p:sp>
      <p:sp>
        <p:nvSpPr>
          <p:cNvPr id="5" name="Footer Placeholder 2">
            <a:extLst>
              <a:ext uri="{FF2B5EF4-FFF2-40B4-BE49-F238E27FC236}">
                <a16:creationId xmlns:a16="http://schemas.microsoft.com/office/drawing/2014/main" id="{163BF084-0479-AD46-9945-E13938549215}"/>
              </a:ext>
            </a:extLst>
          </p:cNvPr>
          <p:cNvSpPr>
            <a:spLocks noGrp="1"/>
          </p:cNvSpPr>
          <p:nvPr>
            <p:ph type="ftr" sz="quarter" idx="3"/>
          </p:nvPr>
        </p:nvSpPr>
        <p:spPr>
          <a:xfrm>
            <a:off x="164592" y="6492875"/>
            <a:ext cx="4114800" cy="365125"/>
          </a:xfrm>
        </p:spPr>
        <p:txBody>
          <a:bodyPr/>
          <a:lstStyle/>
          <a:p>
            <a:pPr algn="l"/>
            <a:r>
              <a:rPr lang="en-US" dirty="0">
                <a:solidFill>
                  <a:schemeClr val="bg1">
                    <a:lumMod val="75000"/>
                  </a:schemeClr>
                </a:solidFill>
                <a:ea typeface="Arial Narrow" charset="0"/>
                <a:cs typeface="Arial Narrow" charset="0"/>
              </a:rPr>
              <a:t>BUSINESS CONFIDENTIAL   |   ©Jabil Inc. 2021. All Rights Reserved. </a:t>
            </a:r>
          </a:p>
        </p:txBody>
      </p:sp>
      <p:sp>
        <p:nvSpPr>
          <p:cNvPr id="15" name="Rectangle 14">
            <a:extLst>
              <a:ext uri="{FF2B5EF4-FFF2-40B4-BE49-F238E27FC236}">
                <a16:creationId xmlns:a16="http://schemas.microsoft.com/office/drawing/2014/main" id="{15D4C176-C81D-744F-9B1A-840615E80148}"/>
              </a:ext>
            </a:extLst>
          </p:cNvPr>
          <p:cNvSpPr/>
          <p:nvPr/>
        </p:nvSpPr>
        <p:spPr>
          <a:xfrm>
            <a:off x="654534" y="2382559"/>
            <a:ext cx="10158839" cy="1277273"/>
          </a:xfrm>
          <a:prstGeom prst="rect">
            <a:avLst/>
          </a:prstGeom>
        </p:spPr>
        <p:txBody>
          <a:bodyPr wrap="square">
            <a:spAutoFit/>
          </a:bodyPr>
          <a:lstStyle/>
          <a:p>
            <a:r>
              <a:rPr lang="en-US" sz="3200" dirty="0">
                <a:solidFill>
                  <a:schemeClr val="accent1"/>
                </a:solidFill>
                <a:latin typeface="Century Gothic" panose="020B0502020202020204" pitchFamily="34" charset="0"/>
              </a:rPr>
              <a:t>WE ARE ALL CONNECTED</a:t>
            </a:r>
          </a:p>
          <a:p>
            <a:r>
              <a:rPr lang="en-US" sz="4500" b="1" dirty="0">
                <a:solidFill>
                  <a:schemeClr val="tx2"/>
                </a:solidFill>
                <a:latin typeface="Century Gothic" panose="020B0502020202020204" pitchFamily="34" charset="0"/>
              </a:rPr>
              <a:t>TO THE COMPANY AND EACH OTHER</a:t>
            </a:r>
            <a:endParaRPr lang="en-US" sz="4500" dirty="0">
              <a:solidFill>
                <a:schemeClr val="tx2"/>
              </a:solidFill>
              <a:latin typeface="Century Gothic" panose="020B0502020202020204" pitchFamily="34" charset="0"/>
            </a:endParaRPr>
          </a:p>
        </p:txBody>
      </p:sp>
      <p:sp>
        <p:nvSpPr>
          <p:cNvPr id="17" name="Text Placeholder 2">
            <a:extLst>
              <a:ext uri="{FF2B5EF4-FFF2-40B4-BE49-F238E27FC236}">
                <a16:creationId xmlns:a16="http://schemas.microsoft.com/office/drawing/2014/main" id="{BE90307C-5ACD-0C45-A943-95DE9F349970}"/>
              </a:ext>
            </a:extLst>
          </p:cNvPr>
          <p:cNvSpPr txBox="1">
            <a:spLocks/>
          </p:cNvSpPr>
          <p:nvPr/>
        </p:nvSpPr>
        <p:spPr>
          <a:xfrm>
            <a:off x="721769" y="3912960"/>
            <a:ext cx="6620325" cy="419821"/>
          </a:xfrm>
          <a:prstGeom prst="rect">
            <a:avLst/>
          </a:prstGeom>
          <a:ln>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None/>
            </a:pPr>
            <a:r>
              <a:rPr lang="en-US" sz="2000" b="1" dirty="0"/>
              <a:t>The following exercises will help you discover:</a:t>
            </a:r>
          </a:p>
        </p:txBody>
      </p:sp>
      <p:sp>
        <p:nvSpPr>
          <p:cNvPr id="8" name="Rectangle 7">
            <a:extLst>
              <a:ext uri="{FF2B5EF4-FFF2-40B4-BE49-F238E27FC236}">
                <a16:creationId xmlns:a16="http://schemas.microsoft.com/office/drawing/2014/main" id="{58E7B368-3996-054F-BBE5-A786544CFDF5}"/>
              </a:ext>
            </a:extLst>
          </p:cNvPr>
          <p:cNvSpPr/>
          <p:nvPr/>
        </p:nvSpPr>
        <p:spPr>
          <a:xfrm>
            <a:off x="1907419" y="4870334"/>
            <a:ext cx="2183305" cy="923330"/>
          </a:xfrm>
          <a:prstGeom prst="rect">
            <a:avLst/>
          </a:prstGeom>
        </p:spPr>
        <p:txBody>
          <a:bodyPr wrap="square">
            <a:spAutoFit/>
          </a:bodyPr>
          <a:lstStyle/>
          <a:p>
            <a:r>
              <a:rPr lang="en-US" dirty="0"/>
              <a:t>How you </a:t>
            </a:r>
          </a:p>
          <a:p>
            <a:r>
              <a:rPr lang="en-US" dirty="0"/>
              <a:t>connect to</a:t>
            </a:r>
            <a:br>
              <a:rPr lang="en-US" dirty="0"/>
            </a:br>
            <a:r>
              <a:rPr lang="en-US" dirty="0"/>
              <a:t>Jabil</a:t>
            </a:r>
          </a:p>
        </p:txBody>
      </p:sp>
      <p:sp>
        <p:nvSpPr>
          <p:cNvPr id="35" name="Rectangle 34">
            <a:extLst>
              <a:ext uri="{FF2B5EF4-FFF2-40B4-BE49-F238E27FC236}">
                <a16:creationId xmlns:a16="http://schemas.microsoft.com/office/drawing/2014/main" id="{DA88E534-C4DB-FC4E-B61C-AD20EBF9B367}"/>
              </a:ext>
            </a:extLst>
          </p:cNvPr>
          <p:cNvSpPr/>
          <p:nvPr/>
        </p:nvSpPr>
        <p:spPr>
          <a:xfrm>
            <a:off x="5510841" y="4870334"/>
            <a:ext cx="2001987" cy="923330"/>
          </a:xfrm>
          <a:prstGeom prst="rect">
            <a:avLst/>
          </a:prstGeom>
        </p:spPr>
        <p:txBody>
          <a:bodyPr wrap="square">
            <a:spAutoFit/>
          </a:bodyPr>
          <a:lstStyle/>
          <a:p>
            <a:r>
              <a:rPr lang="en-US" dirty="0"/>
              <a:t>Where your piece of the puzzle fits</a:t>
            </a:r>
          </a:p>
        </p:txBody>
      </p:sp>
      <p:sp>
        <p:nvSpPr>
          <p:cNvPr id="45" name="Rectangle 44">
            <a:extLst>
              <a:ext uri="{FF2B5EF4-FFF2-40B4-BE49-F238E27FC236}">
                <a16:creationId xmlns:a16="http://schemas.microsoft.com/office/drawing/2014/main" id="{74ADB95D-C310-1449-B638-5027CBD663FD}"/>
              </a:ext>
            </a:extLst>
          </p:cNvPr>
          <p:cNvSpPr/>
          <p:nvPr/>
        </p:nvSpPr>
        <p:spPr>
          <a:xfrm>
            <a:off x="8548432" y="4555084"/>
            <a:ext cx="2881458" cy="146820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2C47266-9DC0-F141-84D9-C9C261184024}"/>
              </a:ext>
            </a:extLst>
          </p:cNvPr>
          <p:cNvSpPr/>
          <p:nvPr/>
        </p:nvSpPr>
        <p:spPr>
          <a:xfrm>
            <a:off x="9236065" y="4827522"/>
            <a:ext cx="2261060" cy="923330"/>
          </a:xfrm>
          <a:prstGeom prst="rect">
            <a:avLst/>
          </a:prstGeom>
        </p:spPr>
        <p:txBody>
          <a:bodyPr wrap="square">
            <a:spAutoFit/>
          </a:bodyPr>
          <a:lstStyle/>
          <a:p>
            <a:r>
              <a:rPr lang="en-US" dirty="0"/>
              <a:t>How your work reflects Jabil’s mission and vision</a:t>
            </a:r>
            <a:endParaRPr lang="en-US" sz="1400" dirty="0"/>
          </a:p>
        </p:txBody>
      </p:sp>
      <p:grpSp>
        <p:nvGrpSpPr>
          <p:cNvPr id="6" name="Group 5">
            <a:extLst>
              <a:ext uri="{FF2B5EF4-FFF2-40B4-BE49-F238E27FC236}">
                <a16:creationId xmlns:a16="http://schemas.microsoft.com/office/drawing/2014/main" id="{7897D7D1-8F3E-9649-B561-361A8EFF54E1}"/>
              </a:ext>
            </a:extLst>
          </p:cNvPr>
          <p:cNvGrpSpPr/>
          <p:nvPr/>
        </p:nvGrpSpPr>
        <p:grpSpPr>
          <a:xfrm>
            <a:off x="4299270" y="4697906"/>
            <a:ext cx="1191906" cy="1191906"/>
            <a:chOff x="4299270" y="4697906"/>
            <a:chExt cx="1191906" cy="1191906"/>
          </a:xfrm>
        </p:grpSpPr>
        <p:grpSp>
          <p:nvGrpSpPr>
            <p:cNvPr id="36" name="Group 35">
              <a:extLst>
                <a:ext uri="{FF2B5EF4-FFF2-40B4-BE49-F238E27FC236}">
                  <a16:creationId xmlns:a16="http://schemas.microsoft.com/office/drawing/2014/main" id="{3DE63AA3-FFB6-694F-88C1-F4009399F87D}"/>
                </a:ext>
              </a:extLst>
            </p:cNvPr>
            <p:cNvGrpSpPr/>
            <p:nvPr/>
          </p:nvGrpSpPr>
          <p:grpSpPr>
            <a:xfrm>
              <a:off x="4299270" y="4697906"/>
              <a:ext cx="1191906" cy="1191906"/>
              <a:chOff x="1449706" y="2397946"/>
              <a:chExt cx="1598360" cy="1598360"/>
            </a:xfrm>
          </p:grpSpPr>
          <p:sp>
            <p:nvSpPr>
              <p:cNvPr id="37" name="Oval 36">
                <a:extLst>
                  <a:ext uri="{FF2B5EF4-FFF2-40B4-BE49-F238E27FC236}">
                    <a16:creationId xmlns:a16="http://schemas.microsoft.com/office/drawing/2014/main" id="{F35A6F0F-24DC-774A-AAF9-4F8B52841EBE}"/>
                  </a:ext>
                </a:extLst>
              </p:cNvPr>
              <p:cNvSpPr>
                <a:spLocks noChangeAspect="1"/>
              </p:cNvSpPr>
              <p:nvPr/>
            </p:nvSpPr>
            <p:spPr>
              <a:xfrm>
                <a:off x="1449706" y="2397946"/>
                <a:ext cx="1598360" cy="159836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A3C6F82-9373-4944-BA93-8F94850B09D7}"/>
                  </a:ext>
                </a:extLst>
              </p:cNvPr>
              <p:cNvSpPr>
                <a:spLocks noChangeAspect="1"/>
              </p:cNvSpPr>
              <p:nvPr/>
            </p:nvSpPr>
            <p:spPr>
              <a:xfrm>
                <a:off x="1549512" y="2497752"/>
                <a:ext cx="1398748" cy="139874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ACFE1436-7A41-9943-B92B-8398AFC7BC06}"/>
                </a:ext>
              </a:extLst>
            </p:cNvPr>
            <p:cNvPicPr>
              <a:picLocks noChangeAspect="1"/>
            </p:cNvPicPr>
            <p:nvPr/>
          </p:nvPicPr>
          <p:blipFill>
            <a:blip r:embed="rId3"/>
            <a:stretch>
              <a:fillRect/>
            </a:stretch>
          </p:blipFill>
          <p:spPr>
            <a:xfrm>
              <a:off x="4511115" y="5029436"/>
              <a:ext cx="760132" cy="520090"/>
            </a:xfrm>
            <a:prstGeom prst="rect">
              <a:avLst/>
            </a:prstGeom>
          </p:spPr>
        </p:pic>
      </p:grpSp>
      <p:grpSp>
        <p:nvGrpSpPr>
          <p:cNvPr id="53" name="Group 52">
            <a:extLst>
              <a:ext uri="{FF2B5EF4-FFF2-40B4-BE49-F238E27FC236}">
                <a16:creationId xmlns:a16="http://schemas.microsoft.com/office/drawing/2014/main" id="{0430605E-E9DE-1148-847F-E31C28BC2CC3}"/>
              </a:ext>
            </a:extLst>
          </p:cNvPr>
          <p:cNvGrpSpPr/>
          <p:nvPr/>
        </p:nvGrpSpPr>
        <p:grpSpPr>
          <a:xfrm>
            <a:off x="641087" y="4697906"/>
            <a:ext cx="1191906" cy="1191906"/>
            <a:chOff x="641087" y="4697906"/>
            <a:chExt cx="1191906" cy="1191906"/>
          </a:xfrm>
        </p:grpSpPr>
        <p:grpSp>
          <p:nvGrpSpPr>
            <p:cNvPr id="9" name="Group 8">
              <a:extLst>
                <a:ext uri="{FF2B5EF4-FFF2-40B4-BE49-F238E27FC236}">
                  <a16:creationId xmlns:a16="http://schemas.microsoft.com/office/drawing/2014/main" id="{6A494FEC-700E-124A-952B-9DC47F3FFFE0}"/>
                </a:ext>
              </a:extLst>
            </p:cNvPr>
            <p:cNvGrpSpPr/>
            <p:nvPr/>
          </p:nvGrpSpPr>
          <p:grpSpPr>
            <a:xfrm>
              <a:off x="641087" y="4697906"/>
              <a:ext cx="1191906" cy="1191906"/>
              <a:chOff x="1449706" y="2397946"/>
              <a:chExt cx="1598360" cy="1598360"/>
            </a:xfrm>
          </p:grpSpPr>
          <p:sp>
            <p:nvSpPr>
              <p:cNvPr id="10" name="Oval 9">
                <a:extLst>
                  <a:ext uri="{FF2B5EF4-FFF2-40B4-BE49-F238E27FC236}">
                    <a16:creationId xmlns:a16="http://schemas.microsoft.com/office/drawing/2014/main" id="{13A8D6A5-1EAA-0941-86EC-A4FEB24644EE}"/>
                  </a:ext>
                </a:extLst>
              </p:cNvPr>
              <p:cNvSpPr>
                <a:spLocks noChangeAspect="1"/>
              </p:cNvSpPr>
              <p:nvPr/>
            </p:nvSpPr>
            <p:spPr>
              <a:xfrm>
                <a:off x="1449706" y="2397946"/>
                <a:ext cx="1598360" cy="159836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4FC2B1C-CA52-3443-BCE4-CAB4E6AFC0FF}"/>
                  </a:ext>
                </a:extLst>
              </p:cNvPr>
              <p:cNvSpPr>
                <a:spLocks noChangeAspect="1"/>
              </p:cNvSpPr>
              <p:nvPr/>
            </p:nvSpPr>
            <p:spPr>
              <a:xfrm>
                <a:off x="1549512" y="2497752"/>
                <a:ext cx="1398748" cy="139874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a:extLst>
                <a:ext uri="{FF2B5EF4-FFF2-40B4-BE49-F238E27FC236}">
                  <a16:creationId xmlns:a16="http://schemas.microsoft.com/office/drawing/2014/main" id="{C368B461-09A0-7545-B662-F65C94F7841C}"/>
                </a:ext>
              </a:extLst>
            </p:cNvPr>
            <p:cNvPicPr>
              <a:picLocks noChangeAspect="1"/>
            </p:cNvPicPr>
            <p:nvPr/>
          </p:nvPicPr>
          <p:blipFill>
            <a:blip r:embed="rId4"/>
            <a:stretch>
              <a:fillRect/>
            </a:stretch>
          </p:blipFill>
          <p:spPr>
            <a:xfrm>
              <a:off x="876408" y="4953094"/>
              <a:ext cx="739806" cy="728597"/>
            </a:xfrm>
            <a:prstGeom prst="rect">
              <a:avLst/>
            </a:prstGeom>
          </p:spPr>
        </p:pic>
      </p:grpSp>
      <p:grpSp>
        <p:nvGrpSpPr>
          <p:cNvPr id="55" name="Group 54">
            <a:extLst>
              <a:ext uri="{FF2B5EF4-FFF2-40B4-BE49-F238E27FC236}">
                <a16:creationId xmlns:a16="http://schemas.microsoft.com/office/drawing/2014/main" id="{E1CE060A-BA77-1746-A535-C1A69D50377C}"/>
              </a:ext>
            </a:extLst>
          </p:cNvPr>
          <p:cNvGrpSpPr/>
          <p:nvPr/>
        </p:nvGrpSpPr>
        <p:grpSpPr>
          <a:xfrm>
            <a:off x="7969732" y="4697906"/>
            <a:ext cx="1191906" cy="1191906"/>
            <a:chOff x="7969732" y="4697906"/>
            <a:chExt cx="1191906" cy="1191906"/>
          </a:xfrm>
        </p:grpSpPr>
        <p:grpSp>
          <p:nvGrpSpPr>
            <p:cNvPr id="47" name="Group 46">
              <a:extLst>
                <a:ext uri="{FF2B5EF4-FFF2-40B4-BE49-F238E27FC236}">
                  <a16:creationId xmlns:a16="http://schemas.microsoft.com/office/drawing/2014/main" id="{F182F310-C505-4A46-A578-EF1E217BB6D1}"/>
                </a:ext>
              </a:extLst>
            </p:cNvPr>
            <p:cNvGrpSpPr/>
            <p:nvPr/>
          </p:nvGrpSpPr>
          <p:grpSpPr>
            <a:xfrm>
              <a:off x="7969732" y="4697906"/>
              <a:ext cx="1191906" cy="1191906"/>
              <a:chOff x="1449706" y="2397946"/>
              <a:chExt cx="1598360" cy="1598360"/>
            </a:xfrm>
          </p:grpSpPr>
          <p:sp>
            <p:nvSpPr>
              <p:cNvPr id="48" name="Oval 47">
                <a:extLst>
                  <a:ext uri="{FF2B5EF4-FFF2-40B4-BE49-F238E27FC236}">
                    <a16:creationId xmlns:a16="http://schemas.microsoft.com/office/drawing/2014/main" id="{9A203389-D795-9841-B8A4-0E49BC8F675A}"/>
                  </a:ext>
                </a:extLst>
              </p:cNvPr>
              <p:cNvSpPr>
                <a:spLocks noChangeAspect="1"/>
              </p:cNvSpPr>
              <p:nvPr/>
            </p:nvSpPr>
            <p:spPr>
              <a:xfrm>
                <a:off x="1449706" y="2397946"/>
                <a:ext cx="1598360" cy="159836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ED88DAE8-5B01-2B4E-A717-3AC9C943E8C8}"/>
                  </a:ext>
                </a:extLst>
              </p:cNvPr>
              <p:cNvSpPr>
                <a:spLocks noChangeAspect="1"/>
              </p:cNvSpPr>
              <p:nvPr/>
            </p:nvSpPr>
            <p:spPr>
              <a:xfrm>
                <a:off x="1549512" y="2497752"/>
                <a:ext cx="1398748" cy="139874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4" name="Picture 53">
              <a:extLst>
                <a:ext uri="{FF2B5EF4-FFF2-40B4-BE49-F238E27FC236}">
                  <a16:creationId xmlns:a16="http://schemas.microsoft.com/office/drawing/2014/main" id="{00C29C31-9846-424A-AA1B-BD26C3939FB9}"/>
                </a:ext>
              </a:extLst>
            </p:cNvPr>
            <p:cNvPicPr>
              <a:picLocks noChangeAspect="1"/>
            </p:cNvPicPr>
            <p:nvPr/>
          </p:nvPicPr>
          <p:blipFill>
            <a:blip r:embed="rId5"/>
            <a:stretch>
              <a:fillRect/>
            </a:stretch>
          </p:blipFill>
          <p:spPr>
            <a:xfrm>
              <a:off x="8250253" y="4883781"/>
              <a:ext cx="730675" cy="730675"/>
            </a:xfrm>
            <a:prstGeom prst="rect">
              <a:avLst/>
            </a:prstGeom>
          </p:spPr>
        </p:pic>
      </p:grpSp>
    </p:spTree>
    <p:extLst>
      <p:ext uri="{BB962C8B-B14F-4D97-AF65-F5344CB8AC3E}">
        <p14:creationId xmlns:p14="http://schemas.microsoft.com/office/powerpoint/2010/main" val="366919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45BA3B-74A0-944E-A960-5D7B76D9854A}"/>
              </a:ext>
            </a:extLst>
          </p:cNvPr>
          <p:cNvSpPr>
            <a:spLocks noGrp="1"/>
          </p:cNvSpPr>
          <p:nvPr>
            <p:ph type="sldNum" sz="quarter" idx="12"/>
          </p:nvPr>
        </p:nvSpPr>
        <p:spPr/>
        <p:txBody>
          <a:bodyPr/>
          <a:lstStyle/>
          <a:p>
            <a:fld id="{13B88A40-E78F-6746-87E4-E178EA71B0DC}" type="slidenum">
              <a:rPr lang="en-US" smtClean="0"/>
              <a:t>5</a:t>
            </a:fld>
            <a:endParaRPr lang="en-US" dirty="0"/>
          </a:p>
        </p:txBody>
      </p:sp>
      <p:sp>
        <p:nvSpPr>
          <p:cNvPr id="3" name="Footer Placeholder 2">
            <a:extLst>
              <a:ext uri="{FF2B5EF4-FFF2-40B4-BE49-F238E27FC236}">
                <a16:creationId xmlns:a16="http://schemas.microsoft.com/office/drawing/2014/main" id="{3157B82C-27E6-4E4D-A1D1-4073155436BF}"/>
              </a:ext>
            </a:extLst>
          </p:cNvPr>
          <p:cNvSpPr>
            <a:spLocks noGrp="1"/>
          </p:cNvSpPr>
          <p:nvPr>
            <p:ph type="ftr" sz="quarter" idx="3"/>
          </p:nvPr>
        </p:nvSpPr>
        <p:spPr/>
        <p:txBody>
          <a:bodyPr/>
          <a:lstStyle/>
          <a:p>
            <a:pPr algn="l"/>
            <a:r>
              <a:rPr lang="en-US" dirty="0">
                <a:solidFill>
                  <a:schemeClr val="bg1">
                    <a:lumMod val="75000"/>
                  </a:schemeClr>
                </a:solidFill>
                <a:ea typeface="Arial Narrow" charset="0"/>
                <a:cs typeface="Arial Narrow" charset="0"/>
              </a:rPr>
              <a:t>BUSINESS CONFIDENTIAL   |   ©Jabil Inc. 2021. All Rights Reserved. </a:t>
            </a:r>
          </a:p>
        </p:txBody>
      </p:sp>
      <p:sp>
        <p:nvSpPr>
          <p:cNvPr id="4" name="Title 3">
            <a:extLst>
              <a:ext uri="{FF2B5EF4-FFF2-40B4-BE49-F238E27FC236}">
                <a16:creationId xmlns:a16="http://schemas.microsoft.com/office/drawing/2014/main" id="{5419629B-6769-774E-A014-696CEF912EF9}"/>
              </a:ext>
            </a:extLst>
          </p:cNvPr>
          <p:cNvSpPr>
            <a:spLocks noGrp="1"/>
          </p:cNvSpPr>
          <p:nvPr>
            <p:ph type="title"/>
          </p:nvPr>
        </p:nvSpPr>
        <p:spPr/>
        <p:txBody>
          <a:bodyPr/>
          <a:lstStyle/>
          <a:p>
            <a:r>
              <a:rPr lang="en-US" dirty="0"/>
              <a:t>OUR DIFFERENTIATORS</a:t>
            </a:r>
          </a:p>
        </p:txBody>
      </p:sp>
      <p:grpSp>
        <p:nvGrpSpPr>
          <p:cNvPr id="77" name="Group 76">
            <a:extLst>
              <a:ext uri="{FF2B5EF4-FFF2-40B4-BE49-F238E27FC236}">
                <a16:creationId xmlns:a16="http://schemas.microsoft.com/office/drawing/2014/main" id="{6A67803F-BD64-1F4C-BC0B-0B02B41EF19F}"/>
              </a:ext>
            </a:extLst>
          </p:cNvPr>
          <p:cNvGrpSpPr/>
          <p:nvPr/>
        </p:nvGrpSpPr>
        <p:grpSpPr>
          <a:xfrm>
            <a:off x="654534" y="2267525"/>
            <a:ext cx="11137061" cy="3828040"/>
            <a:chOff x="654534" y="2267525"/>
            <a:chExt cx="11137061" cy="3828040"/>
          </a:xfrm>
        </p:grpSpPr>
        <p:grpSp>
          <p:nvGrpSpPr>
            <p:cNvPr id="72" name="Group 71">
              <a:extLst>
                <a:ext uri="{FF2B5EF4-FFF2-40B4-BE49-F238E27FC236}">
                  <a16:creationId xmlns:a16="http://schemas.microsoft.com/office/drawing/2014/main" id="{F8E6D824-D390-F24C-9ED2-809F95A6D224}"/>
                </a:ext>
              </a:extLst>
            </p:cNvPr>
            <p:cNvGrpSpPr/>
            <p:nvPr/>
          </p:nvGrpSpPr>
          <p:grpSpPr>
            <a:xfrm>
              <a:off x="4527290" y="2299604"/>
              <a:ext cx="3162951" cy="1778902"/>
              <a:chOff x="4434850" y="2326498"/>
              <a:chExt cx="3162951" cy="1778902"/>
            </a:xfrm>
          </p:grpSpPr>
          <p:cxnSp>
            <p:nvCxnSpPr>
              <p:cNvPr id="36" name="Straight Connector 35">
                <a:extLst>
                  <a:ext uri="{FF2B5EF4-FFF2-40B4-BE49-F238E27FC236}">
                    <a16:creationId xmlns:a16="http://schemas.microsoft.com/office/drawing/2014/main" id="{D86C49B2-32AE-B244-A304-06F4F4216925}"/>
                  </a:ext>
                </a:extLst>
              </p:cNvPr>
              <p:cNvCxnSpPr>
                <a:cxnSpLocks/>
              </p:cNvCxnSpPr>
              <p:nvPr/>
            </p:nvCxnSpPr>
            <p:spPr>
              <a:xfrm>
                <a:off x="4434850" y="3122262"/>
                <a:ext cx="0" cy="914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0626866-59ED-EB4B-954C-05DCDCFE84BB}"/>
                  </a:ext>
                </a:extLst>
              </p:cNvPr>
              <p:cNvSpPr txBox="1"/>
              <p:nvPr/>
            </p:nvSpPr>
            <p:spPr>
              <a:xfrm>
                <a:off x="4548614" y="3001051"/>
                <a:ext cx="3049187" cy="646331"/>
              </a:xfrm>
              <a:prstGeom prst="rect">
                <a:avLst/>
              </a:prstGeom>
              <a:noFill/>
            </p:spPr>
            <p:txBody>
              <a:bodyPr wrap="square" rtlCol="0" anchor="t">
                <a:spAutoFit/>
              </a:bodyPr>
              <a:lstStyle/>
              <a:p>
                <a:r>
                  <a:rPr lang="en-US" sz="3600" b="1" spc="-100" dirty="0">
                    <a:solidFill>
                      <a:schemeClr val="accent1"/>
                    </a:solidFill>
                  </a:rPr>
                  <a:t>INGENUITY</a:t>
                </a:r>
              </a:p>
            </p:txBody>
          </p:sp>
          <p:sp>
            <p:nvSpPr>
              <p:cNvPr id="38" name="TextBox 37">
                <a:extLst>
                  <a:ext uri="{FF2B5EF4-FFF2-40B4-BE49-F238E27FC236}">
                    <a16:creationId xmlns:a16="http://schemas.microsoft.com/office/drawing/2014/main" id="{5FE94446-5656-6F45-B2CE-1F5DE4CAFB78}"/>
                  </a:ext>
                </a:extLst>
              </p:cNvPr>
              <p:cNvSpPr txBox="1"/>
              <p:nvPr/>
            </p:nvSpPr>
            <p:spPr>
              <a:xfrm>
                <a:off x="4550656" y="3551402"/>
                <a:ext cx="2533536" cy="553998"/>
              </a:xfrm>
              <a:prstGeom prst="rect">
                <a:avLst/>
              </a:prstGeom>
              <a:noFill/>
            </p:spPr>
            <p:txBody>
              <a:bodyPr wrap="square" rtlCol="0" anchor="ctr">
                <a:spAutoFit/>
              </a:bodyPr>
              <a:lstStyle/>
              <a:p>
                <a:r>
                  <a:rPr lang="en-US" sz="1500" b="1" dirty="0">
                    <a:solidFill>
                      <a:schemeClr val="accent5"/>
                    </a:solidFill>
                  </a:rPr>
                  <a:t>Proactive Innovation From Empowered Experts</a:t>
                </a:r>
              </a:p>
            </p:txBody>
          </p:sp>
          <p:pic>
            <p:nvPicPr>
              <p:cNvPr id="40" name="Picture 39">
                <a:extLst>
                  <a:ext uri="{FF2B5EF4-FFF2-40B4-BE49-F238E27FC236}">
                    <a16:creationId xmlns:a16="http://schemas.microsoft.com/office/drawing/2014/main" id="{E557B7E2-0CBD-9E46-ACC5-63C654D5FD60}"/>
                  </a:ext>
                </a:extLst>
              </p:cNvPr>
              <p:cNvPicPr>
                <a:picLocks noChangeAspect="1"/>
              </p:cNvPicPr>
              <p:nvPr/>
            </p:nvPicPr>
            <p:blipFill>
              <a:blip r:embed="rId3"/>
              <a:stretch>
                <a:fillRect/>
              </a:stretch>
            </p:blipFill>
            <p:spPr>
              <a:xfrm>
                <a:off x="4670343" y="2326498"/>
                <a:ext cx="503440" cy="667829"/>
              </a:xfrm>
              <a:prstGeom prst="rect">
                <a:avLst/>
              </a:prstGeom>
            </p:spPr>
          </p:pic>
        </p:grpSp>
        <p:grpSp>
          <p:nvGrpSpPr>
            <p:cNvPr id="73" name="Group 72">
              <a:extLst>
                <a:ext uri="{FF2B5EF4-FFF2-40B4-BE49-F238E27FC236}">
                  <a16:creationId xmlns:a16="http://schemas.microsoft.com/office/drawing/2014/main" id="{9A4E8ADD-2032-8841-B89E-F9CA87AF9C98}"/>
                </a:ext>
              </a:extLst>
            </p:cNvPr>
            <p:cNvGrpSpPr/>
            <p:nvPr/>
          </p:nvGrpSpPr>
          <p:grpSpPr>
            <a:xfrm>
              <a:off x="8628644" y="2267525"/>
              <a:ext cx="3162951" cy="1810981"/>
              <a:chOff x="8536204" y="2294419"/>
              <a:chExt cx="3162951" cy="1810981"/>
            </a:xfrm>
          </p:grpSpPr>
          <p:cxnSp>
            <p:nvCxnSpPr>
              <p:cNvPr id="41" name="Straight Connector 40">
                <a:extLst>
                  <a:ext uri="{FF2B5EF4-FFF2-40B4-BE49-F238E27FC236}">
                    <a16:creationId xmlns:a16="http://schemas.microsoft.com/office/drawing/2014/main" id="{9454295F-2810-DA4C-84D2-D205E0A0B8B9}"/>
                  </a:ext>
                </a:extLst>
              </p:cNvPr>
              <p:cNvCxnSpPr>
                <a:cxnSpLocks/>
              </p:cNvCxnSpPr>
              <p:nvPr/>
            </p:nvCxnSpPr>
            <p:spPr>
              <a:xfrm>
                <a:off x="8536204" y="3122262"/>
                <a:ext cx="0" cy="914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8D585E1-84A9-8744-AA9C-4C14AC4100A7}"/>
                  </a:ext>
                </a:extLst>
              </p:cNvPr>
              <p:cNvSpPr txBox="1"/>
              <p:nvPr/>
            </p:nvSpPr>
            <p:spPr>
              <a:xfrm>
                <a:off x="8649968" y="3001051"/>
                <a:ext cx="3049187" cy="646331"/>
              </a:xfrm>
              <a:prstGeom prst="rect">
                <a:avLst/>
              </a:prstGeom>
              <a:noFill/>
            </p:spPr>
            <p:txBody>
              <a:bodyPr wrap="square" rtlCol="0" anchor="t">
                <a:spAutoFit/>
              </a:bodyPr>
              <a:lstStyle/>
              <a:p>
                <a:r>
                  <a:rPr lang="en-US" sz="3600" b="1" spc="-100" dirty="0">
                    <a:solidFill>
                      <a:schemeClr val="accent1"/>
                    </a:solidFill>
                  </a:rPr>
                  <a:t>INTELLIGENCE</a:t>
                </a:r>
              </a:p>
            </p:txBody>
          </p:sp>
          <p:sp>
            <p:nvSpPr>
              <p:cNvPr id="43" name="TextBox 42">
                <a:extLst>
                  <a:ext uri="{FF2B5EF4-FFF2-40B4-BE49-F238E27FC236}">
                    <a16:creationId xmlns:a16="http://schemas.microsoft.com/office/drawing/2014/main" id="{CD35C90E-34AF-7F44-9BF9-5429F0907742}"/>
                  </a:ext>
                </a:extLst>
              </p:cNvPr>
              <p:cNvSpPr txBox="1"/>
              <p:nvPr/>
            </p:nvSpPr>
            <p:spPr>
              <a:xfrm>
                <a:off x="8652010" y="3551402"/>
                <a:ext cx="2533536" cy="553998"/>
              </a:xfrm>
              <a:prstGeom prst="rect">
                <a:avLst/>
              </a:prstGeom>
              <a:noFill/>
            </p:spPr>
            <p:txBody>
              <a:bodyPr wrap="square" rtlCol="0" anchor="ctr">
                <a:spAutoFit/>
              </a:bodyPr>
              <a:lstStyle/>
              <a:p>
                <a:r>
                  <a:rPr lang="en-US" sz="1500" b="1" dirty="0">
                    <a:solidFill>
                      <a:schemeClr val="accent5"/>
                    </a:solidFill>
                  </a:rPr>
                  <a:t>Analytics in Action to Lead in a Digital World</a:t>
                </a:r>
              </a:p>
            </p:txBody>
          </p:sp>
          <p:pic>
            <p:nvPicPr>
              <p:cNvPr id="63" name="Picture 62">
                <a:extLst>
                  <a:ext uri="{FF2B5EF4-FFF2-40B4-BE49-F238E27FC236}">
                    <a16:creationId xmlns:a16="http://schemas.microsoft.com/office/drawing/2014/main" id="{69E03D0A-751E-0647-9BC1-613A684AD0FF}"/>
                  </a:ext>
                </a:extLst>
              </p:cNvPr>
              <p:cNvPicPr>
                <a:picLocks noChangeAspect="1"/>
              </p:cNvPicPr>
              <p:nvPr/>
            </p:nvPicPr>
            <p:blipFill>
              <a:blip r:embed="rId4"/>
              <a:stretch>
                <a:fillRect/>
              </a:stretch>
            </p:blipFill>
            <p:spPr>
              <a:xfrm>
                <a:off x="8771697" y="2294419"/>
                <a:ext cx="667829" cy="667829"/>
              </a:xfrm>
              <a:prstGeom prst="rect">
                <a:avLst/>
              </a:prstGeom>
            </p:spPr>
          </p:pic>
        </p:grpSp>
        <p:grpSp>
          <p:nvGrpSpPr>
            <p:cNvPr id="74" name="Group 73">
              <a:extLst>
                <a:ext uri="{FF2B5EF4-FFF2-40B4-BE49-F238E27FC236}">
                  <a16:creationId xmlns:a16="http://schemas.microsoft.com/office/drawing/2014/main" id="{4EAD2990-BADE-724D-921E-50684C64792E}"/>
                </a:ext>
              </a:extLst>
            </p:cNvPr>
            <p:cNvGrpSpPr/>
            <p:nvPr/>
          </p:nvGrpSpPr>
          <p:grpSpPr>
            <a:xfrm>
              <a:off x="654534" y="4444204"/>
              <a:ext cx="3404788" cy="1651361"/>
              <a:chOff x="427624" y="4471098"/>
              <a:chExt cx="3404788" cy="1651361"/>
            </a:xfrm>
          </p:grpSpPr>
          <p:cxnSp>
            <p:nvCxnSpPr>
              <p:cNvPr id="50" name="Straight Connector 49">
                <a:extLst>
                  <a:ext uri="{FF2B5EF4-FFF2-40B4-BE49-F238E27FC236}">
                    <a16:creationId xmlns:a16="http://schemas.microsoft.com/office/drawing/2014/main" id="{2D93C209-96AA-554A-A5F6-CDE02D5E8B6F}"/>
                  </a:ext>
                </a:extLst>
              </p:cNvPr>
              <p:cNvCxnSpPr>
                <a:cxnSpLocks/>
              </p:cNvCxnSpPr>
              <p:nvPr/>
            </p:nvCxnSpPr>
            <p:spPr>
              <a:xfrm>
                <a:off x="427624" y="5139321"/>
                <a:ext cx="0" cy="914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2F50B8E-8D2C-794D-ACA6-8628244A14C4}"/>
                  </a:ext>
                </a:extLst>
              </p:cNvPr>
              <p:cNvSpPr txBox="1"/>
              <p:nvPr/>
            </p:nvSpPr>
            <p:spPr>
              <a:xfrm>
                <a:off x="541388" y="5018110"/>
                <a:ext cx="3049187" cy="646331"/>
              </a:xfrm>
              <a:prstGeom prst="rect">
                <a:avLst/>
              </a:prstGeom>
              <a:noFill/>
            </p:spPr>
            <p:txBody>
              <a:bodyPr wrap="square" rtlCol="0" anchor="t">
                <a:spAutoFit/>
              </a:bodyPr>
              <a:lstStyle/>
              <a:p>
                <a:r>
                  <a:rPr lang="en-US" sz="3600" b="1" spc="-100" dirty="0">
                    <a:solidFill>
                      <a:schemeClr val="accent1"/>
                    </a:solidFill>
                  </a:rPr>
                  <a:t>CREDIBILITY</a:t>
                </a:r>
              </a:p>
            </p:txBody>
          </p:sp>
          <p:sp>
            <p:nvSpPr>
              <p:cNvPr id="52" name="TextBox 51">
                <a:extLst>
                  <a:ext uri="{FF2B5EF4-FFF2-40B4-BE49-F238E27FC236}">
                    <a16:creationId xmlns:a16="http://schemas.microsoft.com/office/drawing/2014/main" id="{E531EEAD-7B91-DB47-B6E7-7DDCEDF8E2ED}"/>
                  </a:ext>
                </a:extLst>
              </p:cNvPr>
              <p:cNvSpPr txBox="1"/>
              <p:nvPr/>
            </p:nvSpPr>
            <p:spPr>
              <a:xfrm>
                <a:off x="543430" y="5568461"/>
                <a:ext cx="3288982" cy="553998"/>
              </a:xfrm>
              <a:prstGeom prst="rect">
                <a:avLst/>
              </a:prstGeom>
              <a:noFill/>
            </p:spPr>
            <p:txBody>
              <a:bodyPr wrap="square" rtlCol="0" anchor="ctr">
                <a:spAutoFit/>
              </a:bodyPr>
              <a:lstStyle/>
              <a:p>
                <a:r>
                  <a:rPr lang="en-US" sz="1500" b="1" dirty="0">
                    <a:solidFill>
                      <a:schemeClr val="accent5"/>
                    </a:solidFill>
                  </a:rPr>
                  <a:t>Trusted, Experienced Partners Who Do the Right Thing</a:t>
                </a:r>
              </a:p>
            </p:txBody>
          </p:sp>
          <p:pic>
            <p:nvPicPr>
              <p:cNvPr id="65" name="Picture 64">
                <a:extLst>
                  <a:ext uri="{FF2B5EF4-FFF2-40B4-BE49-F238E27FC236}">
                    <a16:creationId xmlns:a16="http://schemas.microsoft.com/office/drawing/2014/main" id="{489EE7BB-D261-9941-9608-AC3F72A678DC}"/>
                  </a:ext>
                </a:extLst>
              </p:cNvPr>
              <p:cNvPicPr>
                <a:picLocks noChangeAspect="1"/>
              </p:cNvPicPr>
              <p:nvPr/>
            </p:nvPicPr>
            <p:blipFill>
              <a:blip r:embed="rId5"/>
              <a:stretch>
                <a:fillRect/>
              </a:stretch>
            </p:blipFill>
            <p:spPr>
              <a:xfrm>
                <a:off x="654534" y="4471098"/>
                <a:ext cx="475020" cy="575505"/>
              </a:xfrm>
              <a:prstGeom prst="rect">
                <a:avLst/>
              </a:prstGeom>
            </p:spPr>
          </p:pic>
        </p:grpSp>
        <p:grpSp>
          <p:nvGrpSpPr>
            <p:cNvPr id="75" name="Group 74">
              <a:extLst>
                <a:ext uri="{FF2B5EF4-FFF2-40B4-BE49-F238E27FC236}">
                  <a16:creationId xmlns:a16="http://schemas.microsoft.com/office/drawing/2014/main" id="{C270BC7D-70A1-584B-B2FE-A23FA4AF1521}"/>
                </a:ext>
              </a:extLst>
            </p:cNvPr>
            <p:cNvGrpSpPr/>
            <p:nvPr/>
          </p:nvGrpSpPr>
          <p:grpSpPr>
            <a:xfrm>
              <a:off x="4527290" y="4520727"/>
              <a:ext cx="3265304" cy="1574838"/>
              <a:chOff x="4434850" y="4547621"/>
              <a:chExt cx="3265304" cy="1574838"/>
            </a:xfrm>
          </p:grpSpPr>
          <p:cxnSp>
            <p:nvCxnSpPr>
              <p:cNvPr id="54" name="Straight Connector 53">
                <a:extLst>
                  <a:ext uri="{FF2B5EF4-FFF2-40B4-BE49-F238E27FC236}">
                    <a16:creationId xmlns:a16="http://schemas.microsoft.com/office/drawing/2014/main" id="{7ADB5BFE-8FD0-544F-8DC7-BD289535FAAB}"/>
                  </a:ext>
                </a:extLst>
              </p:cNvPr>
              <p:cNvCxnSpPr>
                <a:cxnSpLocks/>
              </p:cNvCxnSpPr>
              <p:nvPr/>
            </p:nvCxnSpPr>
            <p:spPr>
              <a:xfrm>
                <a:off x="4434850" y="5139321"/>
                <a:ext cx="0" cy="914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3E75917C-3B91-6A46-A186-CE5000D2947E}"/>
                  </a:ext>
                </a:extLst>
              </p:cNvPr>
              <p:cNvSpPr txBox="1"/>
              <p:nvPr/>
            </p:nvSpPr>
            <p:spPr>
              <a:xfrm>
                <a:off x="4548614" y="5018110"/>
                <a:ext cx="3049187" cy="646331"/>
              </a:xfrm>
              <a:prstGeom prst="rect">
                <a:avLst/>
              </a:prstGeom>
              <a:noFill/>
            </p:spPr>
            <p:txBody>
              <a:bodyPr wrap="square" rtlCol="0" anchor="t">
                <a:spAutoFit/>
              </a:bodyPr>
              <a:lstStyle/>
              <a:p>
                <a:r>
                  <a:rPr lang="en-US" sz="3600" b="1" spc="-100" dirty="0">
                    <a:solidFill>
                      <a:schemeClr val="accent1"/>
                    </a:solidFill>
                  </a:rPr>
                  <a:t>IMPACT</a:t>
                </a:r>
              </a:p>
            </p:txBody>
          </p:sp>
          <p:sp>
            <p:nvSpPr>
              <p:cNvPr id="56" name="TextBox 55">
                <a:extLst>
                  <a:ext uri="{FF2B5EF4-FFF2-40B4-BE49-F238E27FC236}">
                    <a16:creationId xmlns:a16="http://schemas.microsoft.com/office/drawing/2014/main" id="{6D735175-5903-8047-B560-CDB88C60C948}"/>
                  </a:ext>
                </a:extLst>
              </p:cNvPr>
              <p:cNvSpPr txBox="1"/>
              <p:nvPr/>
            </p:nvSpPr>
            <p:spPr>
              <a:xfrm>
                <a:off x="4550655" y="5568461"/>
                <a:ext cx="3149499" cy="553998"/>
              </a:xfrm>
              <a:prstGeom prst="rect">
                <a:avLst/>
              </a:prstGeom>
              <a:noFill/>
            </p:spPr>
            <p:txBody>
              <a:bodyPr wrap="square" rtlCol="0" anchor="ctr">
                <a:spAutoFit/>
              </a:bodyPr>
              <a:lstStyle/>
              <a:p>
                <a:r>
                  <a:rPr lang="en-US" sz="1500" b="1" dirty="0">
                    <a:solidFill>
                      <a:schemeClr val="accent5"/>
                    </a:solidFill>
                  </a:rPr>
                  <a:t>Driven by a Common Purpose to Make a Difference</a:t>
                </a:r>
              </a:p>
            </p:txBody>
          </p:sp>
          <p:pic>
            <p:nvPicPr>
              <p:cNvPr id="67" name="Picture 66">
                <a:extLst>
                  <a:ext uri="{FF2B5EF4-FFF2-40B4-BE49-F238E27FC236}">
                    <a16:creationId xmlns:a16="http://schemas.microsoft.com/office/drawing/2014/main" id="{17A2C5A6-9F6A-2C41-9543-D0643DA2EE07}"/>
                  </a:ext>
                </a:extLst>
              </p:cNvPr>
              <p:cNvPicPr>
                <a:picLocks noChangeAspect="1"/>
              </p:cNvPicPr>
              <p:nvPr/>
            </p:nvPicPr>
            <p:blipFill>
              <a:blip r:embed="rId6"/>
              <a:stretch>
                <a:fillRect/>
              </a:stretch>
            </p:blipFill>
            <p:spPr>
              <a:xfrm>
                <a:off x="4699257" y="4547621"/>
                <a:ext cx="600848" cy="507759"/>
              </a:xfrm>
              <a:prstGeom prst="rect">
                <a:avLst/>
              </a:prstGeom>
            </p:spPr>
          </p:pic>
        </p:grpSp>
        <p:grpSp>
          <p:nvGrpSpPr>
            <p:cNvPr id="76" name="Group 75">
              <a:extLst>
                <a:ext uri="{FF2B5EF4-FFF2-40B4-BE49-F238E27FC236}">
                  <a16:creationId xmlns:a16="http://schemas.microsoft.com/office/drawing/2014/main" id="{284FF063-B69F-4A4B-B000-A0DB78066E70}"/>
                </a:ext>
              </a:extLst>
            </p:cNvPr>
            <p:cNvGrpSpPr/>
            <p:nvPr/>
          </p:nvGrpSpPr>
          <p:grpSpPr>
            <a:xfrm>
              <a:off x="8628644" y="4348819"/>
              <a:ext cx="3162951" cy="1746746"/>
              <a:chOff x="8536204" y="4375713"/>
              <a:chExt cx="3162951" cy="1746746"/>
            </a:xfrm>
          </p:grpSpPr>
          <p:cxnSp>
            <p:nvCxnSpPr>
              <p:cNvPr id="58" name="Straight Connector 57">
                <a:extLst>
                  <a:ext uri="{FF2B5EF4-FFF2-40B4-BE49-F238E27FC236}">
                    <a16:creationId xmlns:a16="http://schemas.microsoft.com/office/drawing/2014/main" id="{927341A7-FE33-374B-8C47-BF0DB7E4FD1C}"/>
                  </a:ext>
                </a:extLst>
              </p:cNvPr>
              <p:cNvCxnSpPr>
                <a:cxnSpLocks/>
              </p:cNvCxnSpPr>
              <p:nvPr/>
            </p:nvCxnSpPr>
            <p:spPr>
              <a:xfrm>
                <a:off x="8536204" y="5139321"/>
                <a:ext cx="0" cy="914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D2E8D78C-8BFA-3846-9962-308FADC53592}"/>
                  </a:ext>
                </a:extLst>
              </p:cNvPr>
              <p:cNvSpPr txBox="1"/>
              <p:nvPr/>
            </p:nvSpPr>
            <p:spPr>
              <a:xfrm>
                <a:off x="8649968" y="5018110"/>
                <a:ext cx="3049187" cy="646331"/>
              </a:xfrm>
              <a:prstGeom prst="rect">
                <a:avLst/>
              </a:prstGeom>
              <a:noFill/>
            </p:spPr>
            <p:txBody>
              <a:bodyPr wrap="square" rtlCol="0" anchor="t">
                <a:spAutoFit/>
              </a:bodyPr>
              <a:lstStyle/>
              <a:p>
                <a:r>
                  <a:rPr lang="en-US" sz="3600" b="1" spc="-100" dirty="0">
                    <a:solidFill>
                      <a:schemeClr val="accent1"/>
                    </a:solidFill>
                  </a:rPr>
                  <a:t>OPPORTUNITY</a:t>
                </a:r>
              </a:p>
            </p:txBody>
          </p:sp>
          <p:sp>
            <p:nvSpPr>
              <p:cNvPr id="60" name="TextBox 59">
                <a:extLst>
                  <a:ext uri="{FF2B5EF4-FFF2-40B4-BE49-F238E27FC236}">
                    <a16:creationId xmlns:a16="http://schemas.microsoft.com/office/drawing/2014/main" id="{6C43838E-D863-E440-A92C-E41B8009442E}"/>
                  </a:ext>
                </a:extLst>
              </p:cNvPr>
              <p:cNvSpPr txBox="1"/>
              <p:nvPr/>
            </p:nvSpPr>
            <p:spPr>
              <a:xfrm>
                <a:off x="8652010" y="5568461"/>
                <a:ext cx="2533536" cy="553998"/>
              </a:xfrm>
              <a:prstGeom prst="rect">
                <a:avLst/>
              </a:prstGeom>
              <a:noFill/>
            </p:spPr>
            <p:txBody>
              <a:bodyPr wrap="square" rtlCol="0" anchor="ctr">
                <a:spAutoFit/>
              </a:bodyPr>
              <a:lstStyle/>
              <a:p>
                <a:r>
                  <a:rPr lang="en-US" sz="1500" b="1" dirty="0">
                    <a:solidFill>
                      <a:schemeClr val="accent5"/>
                    </a:solidFill>
                  </a:rPr>
                  <a:t>Everyone’s Voice </a:t>
                </a:r>
                <a:br>
                  <a:rPr lang="en-US" sz="1500" b="1" dirty="0">
                    <a:solidFill>
                      <a:schemeClr val="accent5"/>
                    </a:solidFill>
                  </a:rPr>
                </a:br>
                <a:r>
                  <a:rPr lang="en-US" sz="1500" b="1" dirty="0">
                    <a:solidFill>
                      <a:schemeClr val="accent5"/>
                    </a:solidFill>
                  </a:rPr>
                  <a:t>is Heard</a:t>
                </a:r>
              </a:p>
            </p:txBody>
          </p:sp>
          <p:pic>
            <p:nvPicPr>
              <p:cNvPr id="68" name="Picture 67">
                <a:extLst>
                  <a:ext uri="{FF2B5EF4-FFF2-40B4-BE49-F238E27FC236}">
                    <a16:creationId xmlns:a16="http://schemas.microsoft.com/office/drawing/2014/main" id="{8EF4070F-621F-5F41-99C4-EB42FC94DD86}"/>
                  </a:ext>
                </a:extLst>
              </p:cNvPr>
              <p:cNvPicPr>
                <a:picLocks noChangeAspect="1"/>
              </p:cNvPicPr>
              <p:nvPr/>
            </p:nvPicPr>
            <p:blipFill>
              <a:blip r:embed="rId7"/>
              <a:stretch>
                <a:fillRect/>
              </a:stretch>
            </p:blipFill>
            <p:spPr>
              <a:xfrm>
                <a:off x="8781781" y="4375713"/>
                <a:ext cx="456348" cy="679667"/>
              </a:xfrm>
              <a:prstGeom prst="rect">
                <a:avLst/>
              </a:prstGeom>
            </p:spPr>
          </p:pic>
        </p:grpSp>
        <p:grpSp>
          <p:nvGrpSpPr>
            <p:cNvPr id="71" name="Group 70">
              <a:extLst>
                <a:ext uri="{FF2B5EF4-FFF2-40B4-BE49-F238E27FC236}">
                  <a16:creationId xmlns:a16="http://schemas.microsoft.com/office/drawing/2014/main" id="{00FB850A-4CD7-5D44-A40D-239A4AFAB7F8}"/>
                </a:ext>
              </a:extLst>
            </p:cNvPr>
            <p:cNvGrpSpPr/>
            <p:nvPr/>
          </p:nvGrpSpPr>
          <p:grpSpPr>
            <a:xfrm>
              <a:off x="654534" y="2306328"/>
              <a:ext cx="3162951" cy="1772178"/>
              <a:chOff x="427624" y="2333222"/>
              <a:chExt cx="3162951" cy="1772178"/>
            </a:xfrm>
          </p:grpSpPr>
          <p:cxnSp>
            <p:nvCxnSpPr>
              <p:cNvPr id="9" name="Straight Connector 8">
                <a:extLst>
                  <a:ext uri="{FF2B5EF4-FFF2-40B4-BE49-F238E27FC236}">
                    <a16:creationId xmlns:a16="http://schemas.microsoft.com/office/drawing/2014/main" id="{C065CFC3-D940-A44F-9C80-DFCA01524C77}"/>
                  </a:ext>
                </a:extLst>
              </p:cNvPr>
              <p:cNvCxnSpPr>
                <a:cxnSpLocks/>
              </p:cNvCxnSpPr>
              <p:nvPr/>
            </p:nvCxnSpPr>
            <p:spPr>
              <a:xfrm>
                <a:off x="427624" y="3122262"/>
                <a:ext cx="0" cy="914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53B162B-9E65-B24A-89EC-18C92D7027B7}"/>
                  </a:ext>
                </a:extLst>
              </p:cNvPr>
              <p:cNvSpPr txBox="1"/>
              <p:nvPr/>
            </p:nvSpPr>
            <p:spPr>
              <a:xfrm>
                <a:off x="541388" y="3001051"/>
                <a:ext cx="3049187" cy="646331"/>
              </a:xfrm>
              <a:prstGeom prst="rect">
                <a:avLst/>
              </a:prstGeom>
              <a:noFill/>
            </p:spPr>
            <p:txBody>
              <a:bodyPr wrap="square" rtlCol="0" anchor="t">
                <a:spAutoFit/>
              </a:bodyPr>
              <a:lstStyle/>
              <a:p>
                <a:r>
                  <a:rPr lang="en-US" sz="3600" b="1" spc="-100" dirty="0">
                    <a:solidFill>
                      <a:schemeClr val="accent1"/>
                    </a:solidFill>
                  </a:rPr>
                  <a:t>SOLUTIONS</a:t>
                </a:r>
              </a:p>
            </p:txBody>
          </p:sp>
          <p:sp>
            <p:nvSpPr>
              <p:cNvPr id="21" name="TextBox 20">
                <a:extLst>
                  <a:ext uri="{FF2B5EF4-FFF2-40B4-BE49-F238E27FC236}">
                    <a16:creationId xmlns:a16="http://schemas.microsoft.com/office/drawing/2014/main" id="{CE923B53-65F1-DA41-BEE9-DD1789A9255E}"/>
                  </a:ext>
                </a:extLst>
              </p:cNvPr>
              <p:cNvSpPr txBox="1"/>
              <p:nvPr/>
            </p:nvSpPr>
            <p:spPr>
              <a:xfrm>
                <a:off x="543430" y="3551402"/>
                <a:ext cx="2533536" cy="553998"/>
              </a:xfrm>
              <a:prstGeom prst="rect">
                <a:avLst/>
              </a:prstGeom>
              <a:noFill/>
            </p:spPr>
            <p:txBody>
              <a:bodyPr wrap="square" rtlCol="0" anchor="ctr">
                <a:spAutoFit/>
              </a:bodyPr>
              <a:lstStyle/>
              <a:p>
                <a:r>
                  <a:rPr lang="en-US" sz="1500" b="1" dirty="0">
                    <a:solidFill>
                      <a:schemeClr val="accent5"/>
                    </a:solidFill>
                  </a:rPr>
                  <a:t>Enabling Each Customer’s Success</a:t>
                </a:r>
              </a:p>
            </p:txBody>
          </p:sp>
          <p:pic>
            <p:nvPicPr>
              <p:cNvPr id="70" name="Picture 69">
                <a:extLst>
                  <a:ext uri="{FF2B5EF4-FFF2-40B4-BE49-F238E27FC236}">
                    <a16:creationId xmlns:a16="http://schemas.microsoft.com/office/drawing/2014/main" id="{DC69E844-9F63-4A4C-B916-566704A2B0F1}"/>
                  </a:ext>
                </a:extLst>
              </p:cNvPr>
              <p:cNvPicPr>
                <a:picLocks noChangeAspect="1"/>
              </p:cNvPicPr>
              <p:nvPr/>
            </p:nvPicPr>
            <p:blipFill>
              <a:blip r:embed="rId8"/>
              <a:stretch>
                <a:fillRect/>
              </a:stretch>
            </p:blipFill>
            <p:spPr>
              <a:xfrm>
                <a:off x="654534" y="2333222"/>
                <a:ext cx="677369" cy="667829"/>
              </a:xfrm>
              <a:prstGeom prst="rect">
                <a:avLst/>
              </a:prstGeom>
            </p:spPr>
          </p:pic>
        </p:grpSp>
      </p:grpSp>
    </p:spTree>
    <p:extLst>
      <p:ext uri="{BB962C8B-B14F-4D97-AF65-F5344CB8AC3E}">
        <p14:creationId xmlns:p14="http://schemas.microsoft.com/office/powerpoint/2010/main" val="1665918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83F292-130D-0743-A062-74F5D35A84B0}"/>
              </a:ext>
            </a:extLst>
          </p:cNvPr>
          <p:cNvSpPr>
            <a:spLocks noGrp="1"/>
          </p:cNvSpPr>
          <p:nvPr>
            <p:ph type="sldNum" sz="quarter" idx="12"/>
          </p:nvPr>
        </p:nvSpPr>
        <p:spPr/>
        <p:txBody>
          <a:bodyPr/>
          <a:lstStyle/>
          <a:p>
            <a:fld id="{13B88A40-E78F-6746-87E4-E178EA71B0DC}" type="slidenum">
              <a:rPr lang="en-US" smtClean="0"/>
              <a:t>6</a:t>
            </a:fld>
            <a:endParaRPr lang="en-US"/>
          </a:p>
        </p:txBody>
      </p:sp>
      <p:sp>
        <p:nvSpPr>
          <p:cNvPr id="3" name="Footer Placeholder 2">
            <a:extLst>
              <a:ext uri="{FF2B5EF4-FFF2-40B4-BE49-F238E27FC236}">
                <a16:creationId xmlns:a16="http://schemas.microsoft.com/office/drawing/2014/main" id="{00D5CA3C-B513-DE41-BF51-4BC7E9D1AC92}"/>
              </a:ext>
            </a:extLst>
          </p:cNvPr>
          <p:cNvSpPr>
            <a:spLocks noGrp="1"/>
          </p:cNvSpPr>
          <p:nvPr>
            <p:ph type="ftr" sz="quarter" idx="3"/>
          </p:nvPr>
        </p:nvSpPr>
        <p:spPr/>
        <p:txBody>
          <a:bodyPr/>
          <a:lstStyle/>
          <a:p>
            <a:pPr algn="l"/>
            <a:r>
              <a:rPr lang="en-US">
                <a:solidFill>
                  <a:schemeClr val="bg1">
                    <a:lumMod val="75000"/>
                  </a:schemeClr>
                </a:solidFill>
                <a:ea typeface="Arial Narrow" charset="0"/>
                <a:cs typeface="Arial Narrow" charset="0"/>
              </a:rPr>
              <a:t>BUSINESS CONFIDENTIAL   |   ©Jabil Inc. 2021. All Rights Reserved. </a:t>
            </a:r>
            <a:endParaRPr lang="en-US" dirty="0">
              <a:solidFill>
                <a:schemeClr val="bg1">
                  <a:lumMod val="75000"/>
                </a:schemeClr>
              </a:solidFill>
              <a:ea typeface="Arial Narrow" charset="0"/>
              <a:cs typeface="Arial Narrow" charset="0"/>
            </a:endParaRPr>
          </a:p>
        </p:txBody>
      </p:sp>
      <p:sp>
        <p:nvSpPr>
          <p:cNvPr id="4" name="Title 3">
            <a:extLst>
              <a:ext uri="{FF2B5EF4-FFF2-40B4-BE49-F238E27FC236}">
                <a16:creationId xmlns:a16="http://schemas.microsoft.com/office/drawing/2014/main" id="{AFD939E9-B5DE-8B40-B0AA-897F92AD15C6}"/>
              </a:ext>
            </a:extLst>
          </p:cNvPr>
          <p:cNvSpPr>
            <a:spLocks noGrp="1"/>
          </p:cNvSpPr>
          <p:nvPr>
            <p:ph type="title"/>
          </p:nvPr>
        </p:nvSpPr>
        <p:spPr/>
        <p:txBody>
          <a:bodyPr/>
          <a:lstStyle/>
          <a:p>
            <a:r>
              <a:rPr lang="en-US" dirty="0"/>
              <a:t>EXAMPLE</a:t>
            </a:r>
          </a:p>
        </p:txBody>
      </p:sp>
      <p:sp>
        <p:nvSpPr>
          <p:cNvPr id="6" name="Text Placeholder 5">
            <a:extLst>
              <a:ext uri="{FF2B5EF4-FFF2-40B4-BE49-F238E27FC236}">
                <a16:creationId xmlns:a16="http://schemas.microsoft.com/office/drawing/2014/main" id="{A607B344-4D72-D743-8DAB-A9790911A8FD}"/>
              </a:ext>
            </a:extLst>
          </p:cNvPr>
          <p:cNvSpPr>
            <a:spLocks noGrp="1"/>
          </p:cNvSpPr>
          <p:nvPr>
            <p:ph type="body" sz="quarter" idx="13"/>
          </p:nvPr>
        </p:nvSpPr>
        <p:spPr>
          <a:xfrm>
            <a:off x="436401" y="2406461"/>
            <a:ext cx="11319197" cy="3133727"/>
          </a:xfrm>
        </p:spPr>
        <p:txBody>
          <a:bodyPr>
            <a:normAutofit lnSpcReduction="10000"/>
          </a:bodyPr>
          <a:lstStyle/>
          <a:p>
            <a:r>
              <a:rPr lang="en-US" b="1" i="1" dirty="0"/>
              <a:t>“CREDIBILITY</a:t>
            </a:r>
            <a:r>
              <a:rPr lang="en-US" i="1" dirty="0"/>
              <a:t> is really important to me, because if my customers trust me to tell the truth - even when it’s uncomfortable – we’re much more likely to build a long-term relationship. People need to believe that I’m working FOR them and WITH them. They trust me to know what will help them succeed."</a:t>
            </a:r>
          </a:p>
          <a:p>
            <a:r>
              <a:rPr lang="en-US" i="1" dirty="0"/>
              <a:t> </a:t>
            </a:r>
          </a:p>
          <a:p>
            <a:r>
              <a:rPr lang="en-US" i="1" dirty="0"/>
              <a:t> </a:t>
            </a:r>
          </a:p>
          <a:p>
            <a:r>
              <a:rPr lang="en-US" i="1" dirty="0"/>
              <a:t>“I work in HR, so I try to ensure that </a:t>
            </a:r>
            <a:r>
              <a:rPr lang="en-US" b="1" i="1" dirty="0"/>
              <a:t>OPPORTUNITIES</a:t>
            </a:r>
            <a:r>
              <a:rPr lang="en-US" i="1" dirty="0"/>
              <a:t> at Jabil are available to everyone who wants to grow their career, not just a few hand-picked group of people.”</a:t>
            </a:r>
          </a:p>
        </p:txBody>
      </p:sp>
    </p:spTree>
    <p:extLst>
      <p:ext uri="{BB962C8B-B14F-4D97-AF65-F5344CB8AC3E}">
        <p14:creationId xmlns:p14="http://schemas.microsoft.com/office/powerpoint/2010/main" val="4191161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45BA3B-74A0-944E-A960-5D7B76D985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B88A40-E78F-6746-87E4-E178EA71B0DC}" type="slidenum">
              <a:rPr kumimoji="0" lang="en-US" sz="900" b="1" i="0" u="none" strike="noStrike" kern="1200" cap="none" spc="0" normalizeH="0" baseline="0" noProof="0" smtClean="0">
                <a:ln>
                  <a:noFill/>
                </a:ln>
                <a:solidFill>
                  <a:srgbClr val="60605B">
                    <a:tint val="75000"/>
                  </a:srgbClr>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dirty="0">
              <a:ln>
                <a:noFill/>
              </a:ln>
              <a:solidFill>
                <a:srgbClr val="60605B">
                  <a:tint val="75000"/>
                </a:srgbClr>
              </a:solidFill>
              <a:effectLst/>
              <a:uLnTx/>
              <a:uFillTx/>
              <a:latin typeface="Century Gothic" panose="020B0502020202020204" pitchFamily="34" charset="0"/>
              <a:ea typeface="+mn-ea"/>
              <a:cs typeface="+mn-cs"/>
            </a:endParaRPr>
          </a:p>
        </p:txBody>
      </p:sp>
      <p:sp>
        <p:nvSpPr>
          <p:cNvPr id="3" name="Footer Placeholder 2">
            <a:extLst>
              <a:ext uri="{FF2B5EF4-FFF2-40B4-BE49-F238E27FC236}">
                <a16:creationId xmlns:a16="http://schemas.microsoft.com/office/drawing/2014/main" id="{3157B82C-27E6-4E4D-A1D1-4073155436B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lumMod val="75000"/>
                  </a:srgbClr>
                </a:solidFill>
                <a:effectLst/>
                <a:uLnTx/>
                <a:uFillTx/>
                <a:latin typeface="Century Gothic" panose="020B0502020202020204" pitchFamily="34" charset="0"/>
                <a:ea typeface="Arial Narrow" charset="0"/>
                <a:cs typeface="Arial Narrow" charset="0"/>
              </a:rPr>
              <a:t>BUSINESS CONFIDENTIAL   |   ©Jabil Inc. 2021. All Rights Reserved. </a:t>
            </a:r>
          </a:p>
        </p:txBody>
      </p:sp>
      <p:sp>
        <p:nvSpPr>
          <p:cNvPr id="4" name="Title 3">
            <a:extLst>
              <a:ext uri="{FF2B5EF4-FFF2-40B4-BE49-F238E27FC236}">
                <a16:creationId xmlns:a16="http://schemas.microsoft.com/office/drawing/2014/main" id="{5419629B-6769-774E-A014-696CEF912EF9}"/>
              </a:ext>
            </a:extLst>
          </p:cNvPr>
          <p:cNvSpPr>
            <a:spLocks noGrp="1"/>
          </p:cNvSpPr>
          <p:nvPr>
            <p:ph type="title"/>
          </p:nvPr>
        </p:nvSpPr>
        <p:spPr/>
        <p:txBody>
          <a:bodyPr/>
          <a:lstStyle/>
          <a:p>
            <a:r>
              <a:rPr lang="en-US" dirty="0"/>
              <a:t>OUR DIFFERENTIATORS</a:t>
            </a:r>
          </a:p>
        </p:txBody>
      </p:sp>
      <p:grpSp>
        <p:nvGrpSpPr>
          <p:cNvPr id="77" name="Group 76">
            <a:extLst>
              <a:ext uri="{FF2B5EF4-FFF2-40B4-BE49-F238E27FC236}">
                <a16:creationId xmlns:a16="http://schemas.microsoft.com/office/drawing/2014/main" id="{6A67803F-BD64-1F4C-BC0B-0B02B41EF19F}"/>
              </a:ext>
            </a:extLst>
          </p:cNvPr>
          <p:cNvGrpSpPr/>
          <p:nvPr/>
        </p:nvGrpSpPr>
        <p:grpSpPr>
          <a:xfrm>
            <a:off x="654534" y="2267525"/>
            <a:ext cx="11137061" cy="3828040"/>
            <a:chOff x="654534" y="2267525"/>
            <a:chExt cx="11137061" cy="3828040"/>
          </a:xfrm>
        </p:grpSpPr>
        <p:grpSp>
          <p:nvGrpSpPr>
            <p:cNvPr id="72" name="Group 71">
              <a:extLst>
                <a:ext uri="{FF2B5EF4-FFF2-40B4-BE49-F238E27FC236}">
                  <a16:creationId xmlns:a16="http://schemas.microsoft.com/office/drawing/2014/main" id="{F8E6D824-D390-F24C-9ED2-809F95A6D224}"/>
                </a:ext>
              </a:extLst>
            </p:cNvPr>
            <p:cNvGrpSpPr/>
            <p:nvPr/>
          </p:nvGrpSpPr>
          <p:grpSpPr>
            <a:xfrm>
              <a:off x="4527290" y="2299604"/>
              <a:ext cx="3162951" cy="1778902"/>
              <a:chOff x="4434850" y="2326498"/>
              <a:chExt cx="3162951" cy="1778902"/>
            </a:xfrm>
          </p:grpSpPr>
          <p:cxnSp>
            <p:nvCxnSpPr>
              <p:cNvPr id="36" name="Straight Connector 35">
                <a:extLst>
                  <a:ext uri="{FF2B5EF4-FFF2-40B4-BE49-F238E27FC236}">
                    <a16:creationId xmlns:a16="http://schemas.microsoft.com/office/drawing/2014/main" id="{D86C49B2-32AE-B244-A304-06F4F4216925}"/>
                  </a:ext>
                </a:extLst>
              </p:cNvPr>
              <p:cNvCxnSpPr>
                <a:cxnSpLocks/>
              </p:cNvCxnSpPr>
              <p:nvPr/>
            </p:nvCxnSpPr>
            <p:spPr>
              <a:xfrm>
                <a:off x="4434850" y="3122262"/>
                <a:ext cx="0" cy="914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0626866-59ED-EB4B-954C-05DCDCFE84BB}"/>
                  </a:ext>
                </a:extLst>
              </p:cNvPr>
              <p:cNvSpPr txBox="1"/>
              <p:nvPr/>
            </p:nvSpPr>
            <p:spPr>
              <a:xfrm>
                <a:off x="4548614" y="3001051"/>
                <a:ext cx="3049187"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00" normalizeH="0" baseline="0" noProof="0" dirty="0">
                    <a:ln>
                      <a:noFill/>
                    </a:ln>
                    <a:solidFill>
                      <a:srgbClr val="15BEF0"/>
                    </a:solidFill>
                    <a:effectLst/>
                    <a:uLnTx/>
                    <a:uFillTx/>
                    <a:latin typeface="Century Gothic"/>
                    <a:ea typeface="+mn-ea"/>
                    <a:cs typeface="+mn-cs"/>
                  </a:rPr>
                  <a:t>INGENUITY</a:t>
                </a:r>
              </a:p>
            </p:txBody>
          </p:sp>
          <p:sp>
            <p:nvSpPr>
              <p:cNvPr id="38" name="TextBox 37">
                <a:extLst>
                  <a:ext uri="{FF2B5EF4-FFF2-40B4-BE49-F238E27FC236}">
                    <a16:creationId xmlns:a16="http://schemas.microsoft.com/office/drawing/2014/main" id="{5FE94446-5656-6F45-B2CE-1F5DE4CAFB78}"/>
                  </a:ext>
                </a:extLst>
              </p:cNvPr>
              <p:cNvSpPr txBox="1"/>
              <p:nvPr/>
            </p:nvSpPr>
            <p:spPr>
              <a:xfrm>
                <a:off x="4550656" y="3551402"/>
                <a:ext cx="2533536" cy="553998"/>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2B49"/>
                    </a:solidFill>
                    <a:effectLst/>
                    <a:uLnTx/>
                    <a:uFillTx/>
                    <a:latin typeface="Century Gothic"/>
                    <a:ea typeface="+mn-ea"/>
                    <a:cs typeface="+mn-cs"/>
                  </a:rPr>
                  <a:t>Proactive Innovation From Empowered Experts</a:t>
                </a:r>
              </a:p>
            </p:txBody>
          </p:sp>
          <p:pic>
            <p:nvPicPr>
              <p:cNvPr id="40" name="Picture 39">
                <a:extLst>
                  <a:ext uri="{FF2B5EF4-FFF2-40B4-BE49-F238E27FC236}">
                    <a16:creationId xmlns:a16="http://schemas.microsoft.com/office/drawing/2014/main" id="{E557B7E2-0CBD-9E46-ACC5-63C654D5FD60}"/>
                  </a:ext>
                </a:extLst>
              </p:cNvPr>
              <p:cNvPicPr>
                <a:picLocks noChangeAspect="1"/>
              </p:cNvPicPr>
              <p:nvPr/>
            </p:nvPicPr>
            <p:blipFill>
              <a:blip r:embed="rId3"/>
              <a:stretch>
                <a:fillRect/>
              </a:stretch>
            </p:blipFill>
            <p:spPr>
              <a:xfrm>
                <a:off x="4670343" y="2326498"/>
                <a:ext cx="503440" cy="667829"/>
              </a:xfrm>
              <a:prstGeom prst="rect">
                <a:avLst/>
              </a:prstGeom>
            </p:spPr>
          </p:pic>
        </p:grpSp>
        <p:grpSp>
          <p:nvGrpSpPr>
            <p:cNvPr id="73" name="Group 72">
              <a:extLst>
                <a:ext uri="{FF2B5EF4-FFF2-40B4-BE49-F238E27FC236}">
                  <a16:creationId xmlns:a16="http://schemas.microsoft.com/office/drawing/2014/main" id="{9A4E8ADD-2032-8841-B89E-F9CA87AF9C98}"/>
                </a:ext>
              </a:extLst>
            </p:cNvPr>
            <p:cNvGrpSpPr/>
            <p:nvPr/>
          </p:nvGrpSpPr>
          <p:grpSpPr>
            <a:xfrm>
              <a:off x="8628644" y="2267525"/>
              <a:ext cx="3162951" cy="1810981"/>
              <a:chOff x="8536204" y="2294419"/>
              <a:chExt cx="3162951" cy="1810981"/>
            </a:xfrm>
          </p:grpSpPr>
          <p:cxnSp>
            <p:nvCxnSpPr>
              <p:cNvPr id="41" name="Straight Connector 40">
                <a:extLst>
                  <a:ext uri="{FF2B5EF4-FFF2-40B4-BE49-F238E27FC236}">
                    <a16:creationId xmlns:a16="http://schemas.microsoft.com/office/drawing/2014/main" id="{9454295F-2810-DA4C-84D2-D205E0A0B8B9}"/>
                  </a:ext>
                </a:extLst>
              </p:cNvPr>
              <p:cNvCxnSpPr>
                <a:cxnSpLocks/>
              </p:cNvCxnSpPr>
              <p:nvPr/>
            </p:nvCxnSpPr>
            <p:spPr>
              <a:xfrm>
                <a:off x="8536204" y="3122262"/>
                <a:ext cx="0" cy="914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8D585E1-84A9-8744-AA9C-4C14AC4100A7}"/>
                  </a:ext>
                </a:extLst>
              </p:cNvPr>
              <p:cNvSpPr txBox="1"/>
              <p:nvPr/>
            </p:nvSpPr>
            <p:spPr>
              <a:xfrm>
                <a:off x="8649968" y="3001051"/>
                <a:ext cx="3049187"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00" normalizeH="0" baseline="0" noProof="0" dirty="0">
                    <a:ln>
                      <a:noFill/>
                    </a:ln>
                    <a:solidFill>
                      <a:srgbClr val="15BEF0"/>
                    </a:solidFill>
                    <a:effectLst/>
                    <a:uLnTx/>
                    <a:uFillTx/>
                    <a:latin typeface="Century Gothic"/>
                    <a:ea typeface="+mn-ea"/>
                    <a:cs typeface="+mn-cs"/>
                  </a:rPr>
                  <a:t>INTELLIGENCE</a:t>
                </a:r>
              </a:p>
            </p:txBody>
          </p:sp>
          <p:sp>
            <p:nvSpPr>
              <p:cNvPr id="43" name="TextBox 42">
                <a:extLst>
                  <a:ext uri="{FF2B5EF4-FFF2-40B4-BE49-F238E27FC236}">
                    <a16:creationId xmlns:a16="http://schemas.microsoft.com/office/drawing/2014/main" id="{CD35C90E-34AF-7F44-9BF9-5429F0907742}"/>
                  </a:ext>
                </a:extLst>
              </p:cNvPr>
              <p:cNvSpPr txBox="1"/>
              <p:nvPr/>
            </p:nvSpPr>
            <p:spPr>
              <a:xfrm>
                <a:off x="8652010" y="3551402"/>
                <a:ext cx="2533536" cy="553998"/>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2B49"/>
                    </a:solidFill>
                    <a:effectLst/>
                    <a:uLnTx/>
                    <a:uFillTx/>
                    <a:latin typeface="Century Gothic"/>
                    <a:ea typeface="+mn-ea"/>
                    <a:cs typeface="+mn-cs"/>
                  </a:rPr>
                  <a:t>Analytics in Action to Lead in a Digital World</a:t>
                </a:r>
              </a:p>
            </p:txBody>
          </p:sp>
          <p:pic>
            <p:nvPicPr>
              <p:cNvPr id="63" name="Picture 62">
                <a:extLst>
                  <a:ext uri="{FF2B5EF4-FFF2-40B4-BE49-F238E27FC236}">
                    <a16:creationId xmlns:a16="http://schemas.microsoft.com/office/drawing/2014/main" id="{69E03D0A-751E-0647-9BC1-613A684AD0FF}"/>
                  </a:ext>
                </a:extLst>
              </p:cNvPr>
              <p:cNvPicPr>
                <a:picLocks noChangeAspect="1"/>
              </p:cNvPicPr>
              <p:nvPr/>
            </p:nvPicPr>
            <p:blipFill>
              <a:blip r:embed="rId4"/>
              <a:stretch>
                <a:fillRect/>
              </a:stretch>
            </p:blipFill>
            <p:spPr>
              <a:xfrm>
                <a:off x="8771697" y="2294419"/>
                <a:ext cx="667829" cy="667829"/>
              </a:xfrm>
              <a:prstGeom prst="rect">
                <a:avLst/>
              </a:prstGeom>
            </p:spPr>
          </p:pic>
        </p:grpSp>
        <p:grpSp>
          <p:nvGrpSpPr>
            <p:cNvPr id="74" name="Group 73">
              <a:extLst>
                <a:ext uri="{FF2B5EF4-FFF2-40B4-BE49-F238E27FC236}">
                  <a16:creationId xmlns:a16="http://schemas.microsoft.com/office/drawing/2014/main" id="{4EAD2990-BADE-724D-921E-50684C64792E}"/>
                </a:ext>
              </a:extLst>
            </p:cNvPr>
            <p:cNvGrpSpPr/>
            <p:nvPr/>
          </p:nvGrpSpPr>
          <p:grpSpPr>
            <a:xfrm>
              <a:off x="654534" y="4444204"/>
              <a:ext cx="3404788" cy="1651361"/>
              <a:chOff x="427624" y="4471098"/>
              <a:chExt cx="3404788" cy="1651361"/>
            </a:xfrm>
          </p:grpSpPr>
          <p:cxnSp>
            <p:nvCxnSpPr>
              <p:cNvPr id="50" name="Straight Connector 49">
                <a:extLst>
                  <a:ext uri="{FF2B5EF4-FFF2-40B4-BE49-F238E27FC236}">
                    <a16:creationId xmlns:a16="http://schemas.microsoft.com/office/drawing/2014/main" id="{2D93C209-96AA-554A-A5F6-CDE02D5E8B6F}"/>
                  </a:ext>
                </a:extLst>
              </p:cNvPr>
              <p:cNvCxnSpPr>
                <a:cxnSpLocks/>
              </p:cNvCxnSpPr>
              <p:nvPr/>
            </p:nvCxnSpPr>
            <p:spPr>
              <a:xfrm>
                <a:off x="427624" y="5139321"/>
                <a:ext cx="0" cy="914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2F50B8E-8D2C-794D-ACA6-8628244A14C4}"/>
                  </a:ext>
                </a:extLst>
              </p:cNvPr>
              <p:cNvSpPr txBox="1"/>
              <p:nvPr/>
            </p:nvSpPr>
            <p:spPr>
              <a:xfrm>
                <a:off x="541388" y="5018110"/>
                <a:ext cx="3049187"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00" normalizeH="0" baseline="0" noProof="0" dirty="0">
                    <a:ln>
                      <a:noFill/>
                    </a:ln>
                    <a:solidFill>
                      <a:srgbClr val="15BEF0"/>
                    </a:solidFill>
                    <a:effectLst/>
                    <a:uLnTx/>
                    <a:uFillTx/>
                    <a:latin typeface="Century Gothic"/>
                    <a:ea typeface="+mn-ea"/>
                    <a:cs typeface="+mn-cs"/>
                  </a:rPr>
                  <a:t>CREDIBILITY</a:t>
                </a:r>
              </a:p>
            </p:txBody>
          </p:sp>
          <p:sp>
            <p:nvSpPr>
              <p:cNvPr id="52" name="TextBox 51">
                <a:extLst>
                  <a:ext uri="{FF2B5EF4-FFF2-40B4-BE49-F238E27FC236}">
                    <a16:creationId xmlns:a16="http://schemas.microsoft.com/office/drawing/2014/main" id="{E531EEAD-7B91-DB47-B6E7-7DDCEDF8E2ED}"/>
                  </a:ext>
                </a:extLst>
              </p:cNvPr>
              <p:cNvSpPr txBox="1"/>
              <p:nvPr/>
            </p:nvSpPr>
            <p:spPr>
              <a:xfrm>
                <a:off x="543430" y="5568461"/>
                <a:ext cx="3288982" cy="553998"/>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2B49"/>
                    </a:solidFill>
                    <a:effectLst/>
                    <a:uLnTx/>
                    <a:uFillTx/>
                    <a:latin typeface="Century Gothic"/>
                    <a:ea typeface="+mn-ea"/>
                    <a:cs typeface="+mn-cs"/>
                  </a:rPr>
                  <a:t>Trusted, Experienced Partners Who Do the Right Thing</a:t>
                </a:r>
              </a:p>
            </p:txBody>
          </p:sp>
          <p:pic>
            <p:nvPicPr>
              <p:cNvPr id="65" name="Picture 64">
                <a:extLst>
                  <a:ext uri="{FF2B5EF4-FFF2-40B4-BE49-F238E27FC236}">
                    <a16:creationId xmlns:a16="http://schemas.microsoft.com/office/drawing/2014/main" id="{489EE7BB-D261-9941-9608-AC3F72A678DC}"/>
                  </a:ext>
                </a:extLst>
              </p:cNvPr>
              <p:cNvPicPr>
                <a:picLocks noChangeAspect="1"/>
              </p:cNvPicPr>
              <p:nvPr/>
            </p:nvPicPr>
            <p:blipFill>
              <a:blip r:embed="rId5"/>
              <a:stretch>
                <a:fillRect/>
              </a:stretch>
            </p:blipFill>
            <p:spPr>
              <a:xfrm>
                <a:off x="654534" y="4471098"/>
                <a:ext cx="475020" cy="575505"/>
              </a:xfrm>
              <a:prstGeom prst="rect">
                <a:avLst/>
              </a:prstGeom>
            </p:spPr>
          </p:pic>
        </p:grpSp>
        <p:grpSp>
          <p:nvGrpSpPr>
            <p:cNvPr id="75" name="Group 74">
              <a:extLst>
                <a:ext uri="{FF2B5EF4-FFF2-40B4-BE49-F238E27FC236}">
                  <a16:creationId xmlns:a16="http://schemas.microsoft.com/office/drawing/2014/main" id="{C270BC7D-70A1-584B-B2FE-A23FA4AF1521}"/>
                </a:ext>
              </a:extLst>
            </p:cNvPr>
            <p:cNvGrpSpPr/>
            <p:nvPr/>
          </p:nvGrpSpPr>
          <p:grpSpPr>
            <a:xfrm>
              <a:off x="4527290" y="4520727"/>
              <a:ext cx="3265304" cy="1574838"/>
              <a:chOff x="4434850" y="4547621"/>
              <a:chExt cx="3265304" cy="1574838"/>
            </a:xfrm>
          </p:grpSpPr>
          <p:cxnSp>
            <p:nvCxnSpPr>
              <p:cNvPr id="54" name="Straight Connector 53">
                <a:extLst>
                  <a:ext uri="{FF2B5EF4-FFF2-40B4-BE49-F238E27FC236}">
                    <a16:creationId xmlns:a16="http://schemas.microsoft.com/office/drawing/2014/main" id="{7ADB5BFE-8FD0-544F-8DC7-BD289535FAAB}"/>
                  </a:ext>
                </a:extLst>
              </p:cNvPr>
              <p:cNvCxnSpPr>
                <a:cxnSpLocks/>
              </p:cNvCxnSpPr>
              <p:nvPr/>
            </p:nvCxnSpPr>
            <p:spPr>
              <a:xfrm>
                <a:off x="4434850" y="5139321"/>
                <a:ext cx="0" cy="914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3E75917C-3B91-6A46-A186-CE5000D2947E}"/>
                  </a:ext>
                </a:extLst>
              </p:cNvPr>
              <p:cNvSpPr txBox="1"/>
              <p:nvPr/>
            </p:nvSpPr>
            <p:spPr>
              <a:xfrm>
                <a:off x="4548614" y="5018110"/>
                <a:ext cx="3049187"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00" normalizeH="0" baseline="0" noProof="0" dirty="0">
                    <a:ln>
                      <a:noFill/>
                    </a:ln>
                    <a:solidFill>
                      <a:srgbClr val="15BEF0"/>
                    </a:solidFill>
                    <a:effectLst/>
                    <a:uLnTx/>
                    <a:uFillTx/>
                    <a:latin typeface="Century Gothic"/>
                    <a:ea typeface="+mn-ea"/>
                    <a:cs typeface="+mn-cs"/>
                  </a:rPr>
                  <a:t>IMPACT</a:t>
                </a:r>
              </a:p>
            </p:txBody>
          </p:sp>
          <p:sp>
            <p:nvSpPr>
              <p:cNvPr id="56" name="TextBox 55">
                <a:extLst>
                  <a:ext uri="{FF2B5EF4-FFF2-40B4-BE49-F238E27FC236}">
                    <a16:creationId xmlns:a16="http://schemas.microsoft.com/office/drawing/2014/main" id="{6D735175-5903-8047-B560-CDB88C60C948}"/>
                  </a:ext>
                </a:extLst>
              </p:cNvPr>
              <p:cNvSpPr txBox="1"/>
              <p:nvPr/>
            </p:nvSpPr>
            <p:spPr>
              <a:xfrm>
                <a:off x="4550655" y="5568461"/>
                <a:ext cx="3149499" cy="553998"/>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2B49"/>
                    </a:solidFill>
                    <a:effectLst/>
                    <a:uLnTx/>
                    <a:uFillTx/>
                    <a:latin typeface="Century Gothic"/>
                    <a:ea typeface="+mn-ea"/>
                    <a:cs typeface="+mn-cs"/>
                  </a:rPr>
                  <a:t>Driven by a Common Purpose to Make a Difference</a:t>
                </a:r>
              </a:p>
            </p:txBody>
          </p:sp>
          <p:pic>
            <p:nvPicPr>
              <p:cNvPr id="67" name="Picture 66">
                <a:extLst>
                  <a:ext uri="{FF2B5EF4-FFF2-40B4-BE49-F238E27FC236}">
                    <a16:creationId xmlns:a16="http://schemas.microsoft.com/office/drawing/2014/main" id="{17A2C5A6-9F6A-2C41-9543-D0643DA2EE07}"/>
                  </a:ext>
                </a:extLst>
              </p:cNvPr>
              <p:cNvPicPr>
                <a:picLocks noChangeAspect="1"/>
              </p:cNvPicPr>
              <p:nvPr/>
            </p:nvPicPr>
            <p:blipFill>
              <a:blip r:embed="rId6"/>
              <a:stretch>
                <a:fillRect/>
              </a:stretch>
            </p:blipFill>
            <p:spPr>
              <a:xfrm>
                <a:off x="4699257" y="4547621"/>
                <a:ext cx="600848" cy="507759"/>
              </a:xfrm>
              <a:prstGeom prst="rect">
                <a:avLst/>
              </a:prstGeom>
            </p:spPr>
          </p:pic>
        </p:grpSp>
        <p:grpSp>
          <p:nvGrpSpPr>
            <p:cNvPr id="76" name="Group 75">
              <a:extLst>
                <a:ext uri="{FF2B5EF4-FFF2-40B4-BE49-F238E27FC236}">
                  <a16:creationId xmlns:a16="http://schemas.microsoft.com/office/drawing/2014/main" id="{284FF063-B69F-4A4B-B000-A0DB78066E70}"/>
                </a:ext>
              </a:extLst>
            </p:cNvPr>
            <p:cNvGrpSpPr/>
            <p:nvPr/>
          </p:nvGrpSpPr>
          <p:grpSpPr>
            <a:xfrm>
              <a:off x="8628644" y="4348819"/>
              <a:ext cx="3162951" cy="1746746"/>
              <a:chOff x="8536204" y="4375713"/>
              <a:chExt cx="3162951" cy="1746746"/>
            </a:xfrm>
          </p:grpSpPr>
          <p:cxnSp>
            <p:nvCxnSpPr>
              <p:cNvPr id="58" name="Straight Connector 57">
                <a:extLst>
                  <a:ext uri="{FF2B5EF4-FFF2-40B4-BE49-F238E27FC236}">
                    <a16:creationId xmlns:a16="http://schemas.microsoft.com/office/drawing/2014/main" id="{927341A7-FE33-374B-8C47-BF0DB7E4FD1C}"/>
                  </a:ext>
                </a:extLst>
              </p:cNvPr>
              <p:cNvCxnSpPr>
                <a:cxnSpLocks/>
              </p:cNvCxnSpPr>
              <p:nvPr/>
            </p:nvCxnSpPr>
            <p:spPr>
              <a:xfrm>
                <a:off x="8536204" y="5139321"/>
                <a:ext cx="0" cy="914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D2E8D78C-8BFA-3846-9962-308FADC53592}"/>
                  </a:ext>
                </a:extLst>
              </p:cNvPr>
              <p:cNvSpPr txBox="1"/>
              <p:nvPr/>
            </p:nvSpPr>
            <p:spPr>
              <a:xfrm>
                <a:off x="8649968" y="5018110"/>
                <a:ext cx="3049187"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00" normalizeH="0" baseline="0" noProof="0" dirty="0">
                    <a:ln>
                      <a:noFill/>
                    </a:ln>
                    <a:solidFill>
                      <a:srgbClr val="15BEF0"/>
                    </a:solidFill>
                    <a:effectLst/>
                    <a:uLnTx/>
                    <a:uFillTx/>
                    <a:latin typeface="Century Gothic"/>
                    <a:ea typeface="+mn-ea"/>
                    <a:cs typeface="+mn-cs"/>
                  </a:rPr>
                  <a:t>OPPORTUNITY</a:t>
                </a:r>
              </a:p>
            </p:txBody>
          </p:sp>
          <p:sp>
            <p:nvSpPr>
              <p:cNvPr id="60" name="TextBox 59">
                <a:extLst>
                  <a:ext uri="{FF2B5EF4-FFF2-40B4-BE49-F238E27FC236}">
                    <a16:creationId xmlns:a16="http://schemas.microsoft.com/office/drawing/2014/main" id="{6C43838E-D863-E440-A92C-E41B8009442E}"/>
                  </a:ext>
                </a:extLst>
              </p:cNvPr>
              <p:cNvSpPr txBox="1"/>
              <p:nvPr/>
            </p:nvSpPr>
            <p:spPr>
              <a:xfrm>
                <a:off x="8652010" y="5568461"/>
                <a:ext cx="2533536" cy="553998"/>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2B49"/>
                    </a:solidFill>
                    <a:effectLst/>
                    <a:uLnTx/>
                    <a:uFillTx/>
                    <a:latin typeface="Century Gothic"/>
                    <a:ea typeface="+mn-ea"/>
                    <a:cs typeface="+mn-cs"/>
                  </a:rPr>
                  <a:t>Everyone’s Voice </a:t>
                </a:r>
                <a:br>
                  <a:rPr kumimoji="0" lang="en-US" sz="1500" b="1" i="0" u="none" strike="noStrike" kern="1200" cap="none" spc="0" normalizeH="0" baseline="0" noProof="0" dirty="0">
                    <a:ln>
                      <a:noFill/>
                    </a:ln>
                    <a:solidFill>
                      <a:srgbClr val="002B49"/>
                    </a:solidFill>
                    <a:effectLst/>
                    <a:uLnTx/>
                    <a:uFillTx/>
                    <a:latin typeface="Century Gothic"/>
                    <a:ea typeface="+mn-ea"/>
                    <a:cs typeface="+mn-cs"/>
                  </a:rPr>
                </a:br>
                <a:r>
                  <a:rPr kumimoji="0" lang="en-US" sz="1500" b="1" i="0" u="none" strike="noStrike" kern="1200" cap="none" spc="0" normalizeH="0" baseline="0" noProof="0" dirty="0">
                    <a:ln>
                      <a:noFill/>
                    </a:ln>
                    <a:solidFill>
                      <a:srgbClr val="002B49"/>
                    </a:solidFill>
                    <a:effectLst/>
                    <a:uLnTx/>
                    <a:uFillTx/>
                    <a:latin typeface="Century Gothic"/>
                    <a:ea typeface="+mn-ea"/>
                    <a:cs typeface="+mn-cs"/>
                  </a:rPr>
                  <a:t>is Heard</a:t>
                </a:r>
              </a:p>
            </p:txBody>
          </p:sp>
          <p:pic>
            <p:nvPicPr>
              <p:cNvPr id="68" name="Picture 67">
                <a:extLst>
                  <a:ext uri="{FF2B5EF4-FFF2-40B4-BE49-F238E27FC236}">
                    <a16:creationId xmlns:a16="http://schemas.microsoft.com/office/drawing/2014/main" id="{8EF4070F-621F-5F41-99C4-EB42FC94DD86}"/>
                  </a:ext>
                </a:extLst>
              </p:cNvPr>
              <p:cNvPicPr>
                <a:picLocks noChangeAspect="1"/>
              </p:cNvPicPr>
              <p:nvPr/>
            </p:nvPicPr>
            <p:blipFill>
              <a:blip r:embed="rId7"/>
              <a:stretch>
                <a:fillRect/>
              </a:stretch>
            </p:blipFill>
            <p:spPr>
              <a:xfrm>
                <a:off x="8781781" y="4375713"/>
                <a:ext cx="456348" cy="679667"/>
              </a:xfrm>
              <a:prstGeom prst="rect">
                <a:avLst/>
              </a:prstGeom>
            </p:spPr>
          </p:pic>
        </p:grpSp>
        <p:grpSp>
          <p:nvGrpSpPr>
            <p:cNvPr id="71" name="Group 70">
              <a:extLst>
                <a:ext uri="{FF2B5EF4-FFF2-40B4-BE49-F238E27FC236}">
                  <a16:creationId xmlns:a16="http://schemas.microsoft.com/office/drawing/2014/main" id="{00FB850A-4CD7-5D44-A40D-239A4AFAB7F8}"/>
                </a:ext>
              </a:extLst>
            </p:cNvPr>
            <p:cNvGrpSpPr/>
            <p:nvPr/>
          </p:nvGrpSpPr>
          <p:grpSpPr>
            <a:xfrm>
              <a:off x="654534" y="2306328"/>
              <a:ext cx="3162951" cy="1772178"/>
              <a:chOff x="427624" y="2333222"/>
              <a:chExt cx="3162951" cy="1772178"/>
            </a:xfrm>
          </p:grpSpPr>
          <p:cxnSp>
            <p:nvCxnSpPr>
              <p:cNvPr id="9" name="Straight Connector 8">
                <a:extLst>
                  <a:ext uri="{FF2B5EF4-FFF2-40B4-BE49-F238E27FC236}">
                    <a16:creationId xmlns:a16="http://schemas.microsoft.com/office/drawing/2014/main" id="{C065CFC3-D940-A44F-9C80-DFCA01524C77}"/>
                  </a:ext>
                </a:extLst>
              </p:cNvPr>
              <p:cNvCxnSpPr>
                <a:cxnSpLocks/>
              </p:cNvCxnSpPr>
              <p:nvPr/>
            </p:nvCxnSpPr>
            <p:spPr>
              <a:xfrm>
                <a:off x="427624" y="3122262"/>
                <a:ext cx="0" cy="914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53B162B-9E65-B24A-89EC-18C92D7027B7}"/>
                  </a:ext>
                </a:extLst>
              </p:cNvPr>
              <p:cNvSpPr txBox="1"/>
              <p:nvPr/>
            </p:nvSpPr>
            <p:spPr>
              <a:xfrm>
                <a:off x="541388" y="3001051"/>
                <a:ext cx="3049187"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00" normalizeH="0" baseline="0" noProof="0" dirty="0">
                    <a:ln>
                      <a:noFill/>
                    </a:ln>
                    <a:solidFill>
                      <a:srgbClr val="15BEF0"/>
                    </a:solidFill>
                    <a:effectLst/>
                    <a:uLnTx/>
                    <a:uFillTx/>
                    <a:latin typeface="Century Gothic"/>
                    <a:ea typeface="+mn-ea"/>
                    <a:cs typeface="+mn-cs"/>
                  </a:rPr>
                  <a:t>SOLUTIONS</a:t>
                </a:r>
              </a:p>
            </p:txBody>
          </p:sp>
          <p:sp>
            <p:nvSpPr>
              <p:cNvPr id="21" name="TextBox 20">
                <a:extLst>
                  <a:ext uri="{FF2B5EF4-FFF2-40B4-BE49-F238E27FC236}">
                    <a16:creationId xmlns:a16="http://schemas.microsoft.com/office/drawing/2014/main" id="{CE923B53-65F1-DA41-BEE9-DD1789A9255E}"/>
                  </a:ext>
                </a:extLst>
              </p:cNvPr>
              <p:cNvSpPr txBox="1"/>
              <p:nvPr/>
            </p:nvSpPr>
            <p:spPr>
              <a:xfrm>
                <a:off x="543430" y="3551402"/>
                <a:ext cx="2533536" cy="553998"/>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2B49"/>
                    </a:solidFill>
                    <a:effectLst/>
                    <a:uLnTx/>
                    <a:uFillTx/>
                    <a:latin typeface="Century Gothic"/>
                    <a:ea typeface="+mn-ea"/>
                    <a:cs typeface="+mn-cs"/>
                  </a:rPr>
                  <a:t>Enabling Each Customer’s Success</a:t>
                </a:r>
              </a:p>
            </p:txBody>
          </p:sp>
          <p:pic>
            <p:nvPicPr>
              <p:cNvPr id="70" name="Picture 69">
                <a:extLst>
                  <a:ext uri="{FF2B5EF4-FFF2-40B4-BE49-F238E27FC236}">
                    <a16:creationId xmlns:a16="http://schemas.microsoft.com/office/drawing/2014/main" id="{DC69E844-9F63-4A4C-B916-566704A2B0F1}"/>
                  </a:ext>
                </a:extLst>
              </p:cNvPr>
              <p:cNvPicPr>
                <a:picLocks noChangeAspect="1"/>
              </p:cNvPicPr>
              <p:nvPr/>
            </p:nvPicPr>
            <p:blipFill>
              <a:blip r:embed="rId8"/>
              <a:stretch>
                <a:fillRect/>
              </a:stretch>
            </p:blipFill>
            <p:spPr>
              <a:xfrm>
                <a:off x="654534" y="2333222"/>
                <a:ext cx="677369" cy="667829"/>
              </a:xfrm>
              <a:prstGeom prst="rect">
                <a:avLst/>
              </a:prstGeom>
            </p:spPr>
          </p:pic>
        </p:grpSp>
      </p:grpSp>
    </p:spTree>
    <p:extLst>
      <p:ext uri="{BB962C8B-B14F-4D97-AF65-F5344CB8AC3E}">
        <p14:creationId xmlns:p14="http://schemas.microsoft.com/office/powerpoint/2010/main" val="3715084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668B2-31C1-ED42-A610-6FC0EF6DB4B6}"/>
              </a:ext>
            </a:extLst>
          </p:cNvPr>
          <p:cNvSpPr>
            <a:spLocks noGrp="1"/>
          </p:cNvSpPr>
          <p:nvPr>
            <p:ph type="sldNum" sz="quarter" idx="12"/>
          </p:nvPr>
        </p:nvSpPr>
        <p:spPr/>
        <p:txBody>
          <a:bodyPr/>
          <a:lstStyle/>
          <a:p>
            <a:fld id="{13B88A40-E78F-6746-87E4-E178EA71B0DC}" type="slidenum">
              <a:rPr lang="en-US" smtClean="0"/>
              <a:t>8</a:t>
            </a:fld>
            <a:endParaRPr lang="en-US"/>
          </a:p>
        </p:txBody>
      </p:sp>
      <p:sp>
        <p:nvSpPr>
          <p:cNvPr id="3" name="Footer Placeholder 2">
            <a:extLst>
              <a:ext uri="{FF2B5EF4-FFF2-40B4-BE49-F238E27FC236}">
                <a16:creationId xmlns:a16="http://schemas.microsoft.com/office/drawing/2014/main" id="{8B35DCFF-232F-494C-85FE-4F569EE622FA}"/>
              </a:ext>
            </a:extLst>
          </p:cNvPr>
          <p:cNvSpPr>
            <a:spLocks noGrp="1"/>
          </p:cNvSpPr>
          <p:nvPr>
            <p:ph type="ftr" sz="quarter" idx="3"/>
          </p:nvPr>
        </p:nvSpPr>
        <p:spPr/>
        <p:txBody>
          <a:bodyPr/>
          <a:lstStyle/>
          <a:p>
            <a:pPr algn="l"/>
            <a:r>
              <a:rPr lang="en-US" dirty="0">
                <a:solidFill>
                  <a:schemeClr val="bg1">
                    <a:lumMod val="75000"/>
                  </a:schemeClr>
                </a:solidFill>
                <a:ea typeface="Arial Narrow" charset="0"/>
                <a:cs typeface="Arial Narrow" charset="0"/>
              </a:rPr>
              <a:t>BUSINESS CONFIDENTIAL   |   ©Jabil Inc. 2021. All Rights Reserved. </a:t>
            </a:r>
          </a:p>
        </p:txBody>
      </p:sp>
      <p:sp>
        <p:nvSpPr>
          <p:cNvPr id="4" name="Title 3">
            <a:extLst>
              <a:ext uri="{FF2B5EF4-FFF2-40B4-BE49-F238E27FC236}">
                <a16:creationId xmlns:a16="http://schemas.microsoft.com/office/drawing/2014/main" id="{164F41BA-4BA8-EC4D-9090-CBBAD54530BB}"/>
              </a:ext>
            </a:extLst>
          </p:cNvPr>
          <p:cNvSpPr>
            <a:spLocks noGrp="1"/>
          </p:cNvSpPr>
          <p:nvPr>
            <p:ph type="title"/>
          </p:nvPr>
        </p:nvSpPr>
        <p:spPr/>
        <p:txBody>
          <a:bodyPr/>
          <a:lstStyle/>
          <a:p>
            <a:r>
              <a:rPr lang="en-US" dirty="0"/>
              <a:t>YOUR EXPERIENCES AT JABIL</a:t>
            </a:r>
          </a:p>
        </p:txBody>
      </p:sp>
      <p:sp>
        <p:nvSpPr>
          <p:cNvPr id="5" name="Text Placeholder 2">
            <a:extLst>
              <a:ext uri="{FF2B5EF4-FFF2-40B4-BE49-F238E27FC236}">
                <a16:creationId xmlns:a16="http://schemas.microsoft.com/office/drawing/2014/main" id="{C33C17A5-32C0-724B-98F1-7A7CCD8DFF0E}"/>
              </a:ext>
            </a:extLst>
          </p:cNvPr>
          <p:cNvSpPr txBox="1">
            <a:spLocks/>
          </p:cNvSpPr>
          <p:nvPr/>
        </p:nvSpPr>
        <p:spPr>
          <a:xfrm>
            <a:off x="654534" y="2469262"/>
            <a:ext cx="11111643" cy="3674122"/>
          </a:xfrm>
          <a:prstGeom prst="rect">
            <a:avLst/>
          </a:prstGeom>
          <a:ln>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fontAlgn="base">
              <a:lnSpc>
                <a:spcPct val="150000"/>
              </a:lnSpc>
            </a:pPr>
            <a:r>
              <a:rPr lang="en-US" sz="2000" dirty="0"/>
              <a:t>Describe a time when it felt like </a:t>
            </a:r>
            <a:r>
              <a:rPr lang="en-US" sz="2000" b="1" dirty="0"/>
              <a:t>you were meant to be here.</a:t>
            </a:r>
          </a:p>
          <a:p>
            <a:pPr marL="285750" lvl="0" indent="-285750" fontAlgn="base">
              <a:lnSpc>
                <a:spcPct val="150000"/>
              </a:lnSpc>
            </a:pPr>
            <a:r>
              <a:rPr lang="en-US" sz="2000" dirty="0"/>
              <a:t>What is the </a:t>
            </a:r>
            <a:r>
              <a:rPr lang="en-US" sz="2000" b="1" dirty="0"/>
              <a:t>best thing </a:t>
            </a:r>
            <a:r>
              <a:rPr lang="en-US" sz="2000" dirty="0"/>
              <a:t>that has happened at work?</a:t>
            </a:r>
          </a:p>
          <a:p>
            <a:pPr marL="285750" lvl="0" indent="-285750" fontAlgn="base">
              <a:lnSpc>
                <a:spcPct val="150000"/>
              </a:lnSpc>
            </a:pPr>
            <a:r>
              <a:rPr lang="en-US" sz="2000" dirty="0"/>
              <a:t>What is the </a:t>
            </a:r>
            <a:r>
              <a:rPr lang="en-US" sz="2000" b="1" dirty="0"/>
              <a:t>biggest crisis</a:t>
            </a:r>
            <a:r>
              <a:rPr lang="en-US" sz="2000" dirty="0"/>
              <a:t> you’ve faced at work? </a:t>
            </a:r>
          </a:p>
          <a:p>
            <a:pPr marL="285750" lvl="0" indent="-285750" fontAlgn="base">
              <a:lnSpc>
                <a:spcPct val="150000"/>
              </a:lnSpc>
            </a:pPr>
            <a:r>
              <a:rPr lang="en-US" sz="2000" dirty="0"/>
              <a:t>How was it </a:t>
            </a:r>
            <a:r>
              <a:rPr lang="en-US" sz="2000" b="1" dirty="0"/>
              <a:t>addressed</a:t>
            </a:r>
            <a:r>
              <a:rPr lang="en-US" sz="2000" dirty="0"/>
              <a:t> </a:t>
            </a:r>
            <a:r>
              <a:rPr lang="en-US" sz="2000" b="1" dirty="0"/>
              <a:t>and solved?</a:t>
            </a:r>
          </a:p>
          <a:p>
            <a:pPr marL="285750" lvl="0" indent="-285750" fontAlgn="base">
              <a:lnSpc>
                <a:spcPct val="150000"/>
              </a:lnSpc>
            </a:pPr>
            <a:r>
              <a:rPr lang="en-US" sz="2000" dirty="0"/>
              <a:t>How did your team </a:t>
            </a:r>
            <a:r>
              <a:rPr lang="en-US" sz="2000" b="1" dirty="0"/>
              <a:t>help you</a:t>
            </a:r>
            <a:r>
              <a:rPr lang="en-US" sz="2000" dirty="0"/>
              <a:t> deal with a challenge?</a:t>
            </a:r>
          </a:p>
          <a:p>
            <a:pPr marL="285750" lvl="0" indent="-285750" fontAlgn="base">
              <a:lnSpc>
                <a:spcPct val="150000"/>
              </a:lnSpc>
            </a:pPr>
            <a:r>
              <a:rPr lang="en-US" sz="2000" dirty="0"/>
              <a:t>What is one thing that you do every day that </a:t>
            </a:r>
            <a:r>
              <a:rPr lang="en-US" sz="2000" b="1" dirty="0"/>
              <a:t>demonstrates the DIFFERENTIATORS?</a:t>
            </a:r>
            <a:endParaRPr lang="en-US" sz="1600" b="1" dirty="0"/>
          </a:p>
          <a:p>
            <a:endParaRPr lang="en-US" dirty="0"/>
          </a:p>
        </p:txBody>
      </p:sp>
    </p:spTree>
    <p:extLst>
      <p:ext uri="{BB962C8B-B14F-4D97-AF65-F5344CB8AC3E}">
        <p14:creationId xmlns:p14="http://schemas.microsoft.com/office/powerpoint/2010/main" val="1012753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F474A2-DFF8-1D44-B16C-BC3D02F77B08}"/>
              </a:ext>
            </a:extLst>
          </p:cNvPr>
          <p:cNvSpPr>
            <a:spLocks noGrp="1"/>
          </p:cNvSpPr>
          <p:nvPr>
            <p:ph type="sldNum" sz="quarter" idx="12"/>
          </p:nvPr>
        </p:nvSpPr>
        <p:spPr/>
        <p:txBody>
          <a:bodyPr/>
          <a:lstStyle/>
          <a:p>
            <a:fld id="{13B88A40-E78F-6746-87E4-E178EA71B0DC}" type="slidenum">
              <a:rPr lang="en-US" smtClean="0"/>
              <a:t>9</a:t>
            </a:fld>
            <a:endParaRPr lang="en-US"/>
          </a:p>
        </p:txBody>
      </p:sp>
      <p:sp>
        <p:nvSpPr>
          <p:cNvPr id="3" name="Footer Placeholder 2">
            <a:extLst>
              <a:ext uri="{FF2B5EF4-FFF2-40B4-BE49-F238E27FC236}">
                <a16:creationId xmlns:a16="http://schemas.microsoft.com/office/drawing/2014/main" id="{DCFBEF10-67A5-7340-988F-02D82BAA3777}"/>
              </a:ext>
            </a:extLst>
          </p:cNvPr>
          <p:cNvSpPr>
            <a:spLocks noGrp="1"/>
          </p:cNvSpPr>
          <p:nvPr>
            <p:ph type="ftr" sz="quarter" idx="3"/>
          </p:nvPr>
        </p:nvSpPr>
        <p:spPr/>
        <p:txBody>
          <a:bodyPr/>
          <a:lstStyle/>
          <a:p>
            <a:pPr algn="l"/>
            <a:r>
              <a:rPr lang="en-US">
                <a:solidFill>
                  <a:schemeClr val="bg1">
                    <a:lumMod val="75000"/>
                  </a:schemeClr>
                </a:solidFill>
                <a:ea typeface="Arial Narrow" charset="0"/>
                <a:cs typeface="Arial Narrow" charset="0"/>
              </a:rPr>
              <a:t>BUSINESS CONFIDENTIAL   |   ©Jabil Inc. 2021. All Rights Reserved. </a:t>
            </a:r>
            <a:endParaRPr lang="en-US" dirty="0">
              <a:solidFill>
                <a:schemeClr val="bg1">
                  <a:lumMod val="75000"/>
                </a:schemeClr>
              </a:solidFill>
              <a:ea typeface="Arial Narrow" charset="0"/>
              <a:cs typeface="Arial Narrow" charset="0"/>
            </a:endParaRPr>
          </a:p>
        </p:txBody>
      </p:sp>
      <p:sp>
        <p:nvSpPr>
          <p:cNvPr id="4" name="Title 3">
            <a:extLst>
              <a:ext uri="{FF2B5EF4-FFF2-40B4-BE49-F238E27FC236}">
                <a16:creationId xmlns:a16="http://schemas.microsoft.com/office/drawing/2014/main" id="{FCCED73C-B9B7-7848-8488-085E5E80728F}"/>
              </a:ext>
            </a:extLst>
          </p:cNvPr>
          <p:cNvSpPr>
            <a:spLocks noGrp="1"/>
          </p:cNvSpPr>
          <p:nvPr>
            <p:ph type="title"/>
          </p:nvPr>
        </p:nvSpPr>
        <p:spPr/>
        <p:txBody>
          <a:bodyPr/>
          <a:lstStyle/>
          <a:p>
            <a:r>
              <a:rPr lang="en-US" dirty="0"/>
              <a:t>EXAMPLE </a:t>
            </a:r>
          </a:p>
        </p:txBody>
      </p:sp>
      <p:sp>
        <p:nvSpPr>
          <p:cNvPr id="7" name="Text Placeholder 6">
            <a:extLst>
              <a:ext uri="{FF2B5EF4-FFF2-40B4-BE49-F238E27FC236}">
                <a16:creationId xmlns:a16="http://schemas.microsoft.com/office/drawing/2014/main" id="{59DA25B2-F4F8-954E-A1FF-794312EEF797}"/>
              </a:ext>
            </a:extLst>
          </p:cNvPr>
          <p:cNvSpPr>
            <a:spLocks noGrp="1"/>
          </p:cNvSpPr>
          <p:nvPr>
            <p:ph type="body" sz="quarter" idx="13"/>
          </p:nvPr>
        </p:nvSpPr>
        <p:spPr>
          <a:xfrm>
            <a:off x="385592" y="2007168"/>
            <a:ext cx="11595737" cy="4337922"/>
          </a:xfrm>
        </p:spPr>
        <p:txBody>
          <a:bodyPr>
            <a:noAutofit/>
          </a:bodyPr>
          <a:lstStyle/>
          <a:p>
            <a:r>
              <a:rPr lang="en-US" sz="2400" b="1" dirty="0"/>
              <a:t>Describe a time when it felt like you were meant to be here.</a:t>
            </a:r>
            <a:endParaRPr lang="en-US" sz="2400" dirty="0"/>
          </a:p>
          <a:p>
            <a:pPr marL="285750" indent="-285750">
              <a:buFont typeface="Arial" panose="020B0604020202020204" pitchFamily="34" charset="0"/>
              <a:buChar char="•"/>
            </a:pPr>
            <a:r>
              <a:rPr lang="en-US" sz="2400" i="1" dirty="0"/>
              <a:t>I’m a relatively new employee here, so it can be a little overwhelming at times. It can take a lot of time to build trust with people in other functions. I remember the first time someone called me for help resolving a complex issue, and I realized I actually knew exactly what to do! </a:t>
            </a:r>
            <a:endParaRPr lang="en-US" sz="2400" dirty="0"/>
          </a:p>
          <a:p>
            <a:endParaRPr lang="en-US" sz="2400" b="1" dirty="0"/>
          </a:p>
          <a:p>
            <a:r>
              <a:rPr lang="en-US" sz="2400" b="1" dirty="0"/>
              <a:t>What is one thing that you do every day that demonstrates company values?</a:t>
            </a:r>
            <a:endParaRPr lang="en-US" sz="2400" dirty="0"/>
          </a:p>
          <a:p>
            <a:pPr marL="342900" indent="-342900">
              <a:buFont typeface="Arial" panose="020B0604020202020204" pitchFamily="34" charset="0"/>
              <a:buChar char="•"/>
            </a:pPr>
            <a:r>
              <a:rPr lang="en-US" i="1" dirty="0"/>
              <a:t>It’s really important to me to be available and responsive. I know how hard it is to finish a project when I’m depending on someone else to respond to an email or answer a question. Responsiveness is a huge part of our culture, whether it’s helping a customer or a teammate to succeed.”</a:t>
            </a:r>
            <a:endParaRPr lang="en-US" dirty="0"/>
          </a:p>
          <a:p>
            <a:r>
              <a:rPr lang="en-US" sz="2400" dirty="0"/>
              <a:t> </a:t>
            </a:r>
          </a:p>
          <a:p>
            <a:r>
              <a:rPr lang="en-US" sz="2400" dirty="0"/>
              <a:t> </a:t>
            </a:r>
          </a:p>
          <a:p>
            <a:endParaRPr lang="en-US" sz="2400" dirty="0"/>
          </a:p>
        </p:txBody>
      </p:sp>
    </p:spTree>
    <p:extLst>
      <p:ext uri="{BB962C8B-B14F-4D97-AF65-F5344CB8AC3E}">
        <p14:creationId xmlns:p14="http://schemas.microsoft.com/office/powerpoint/2010/main" val="3083697325"/>
      </p:ext>
    </p:extLst>
  </p:cSld>
  <p:clrMapOvr>
    <a:masterClrMapping/>
  </p:clrMapOvr>
</p:sld>
</file>

<file path=ppt/theme/theme1.xml><?xml version="1.0" encoding="utf-8"?>
<a:theme xmlns:a="http://schemas.openxmlformats.org/drawingml/2006/main" name="Jabil">
  <a:themeElements>
    <a:clrScheme name="Custom 1">
      <a:dk1>
        <a:srgbClr val="60605B"/>
      </a:dk1>
      <a:lt1>
        <a:srgbClr val="FFFFFF"/>
      </a:lt1>
      <a:dk2>
        <a:srgbClr val="003C6B"/>
      </a:dk2>
      <a:lt2>
        <a:srgbClr val="008651"/>
      </a:lt2>
      <a:accent1>
        <a:srgbClr val="15BEF0"/>
      </a:accent1>
      <a:accent2>
        <a:srgbClr val="DC582A"/>
      </a:accent2>
      <a:accent3>
        <a:srgbClr val="83BD00"/>
      </a:accent3>
      <a:accent4>
        <a:srgbClr val="702F8A"/>
      </a:accent4>
      <a:accent5>
        <a:srgbClr val="002B49"/>
      </a:accent5>
      <a:accent6>
        <a:srgbClr val="CB333B"/>
      </a:accent6>
      <a:hlink>
        <a:srgbClr val="15BEF0"/>
      </a:hlink>
      <a:folHlink>
        <a:srgbClr val="15BE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C39B8A960D0C49B9216994C2E78786" ma:contentTypeVersion="6" ma:contentTypeDescription="Create a new document." ma:contentTypeScope="" ma:versionID="33bf81cc54d28fc37ec79acfb8acc5c4">
  <xsd:schema xmlns:xsd="http://www.w3.org/2001/XMLSchema" xmlns:xs="http://www.w3.org/2001/XMLSchema" xmlns:p="http://schemas.microsoft.com/office/2006/metadata/properties" xmlns:ns1="http://schemas.microsoft.com/sharepoint/v3" xmlns:ns2="d602fe86-b983-4902-8428-e98cb2e89378" xmlns:ns3="f0cfe337-d500-40a7-8181-2def903ed6bb" targetNamespace="http://schemas.microsoft.com/office/2006/metadata/properties" ma:root="true" ma:fieldsID="9c3ce4228f5f4b2ebc9e86decc989ac3" ns1:_="" ns2:_="" ns3:_="">
    <xsd:import namespace="http://schemas.microsoft.com/sharepoint/v3"/>
    <xsd:import namespace="d602fe86-b983-4902-8428-e98cb2e89378"/>
    <xsd:import namespace="f0cfe337-d500-40a7-8181-2def903ed6bb"/>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1:VariationsItemGroup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VariationsItemGroupID" ma:index="12" nillable="true" ma:displayName="Item Group ID"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02fe86-b983-4902-8428-e98cb2e8937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cfe337-d500-40a7-8181-2def903ed6b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VariationsItemGroupID xmlns="http://schemas.microsoft.com/sharepoint/v3">4e37e8fc-1024-4bba-be8b-a5429fade247</VariationsItemGroupID>
    <PublishingExpiration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B301AA-DC44-478B-961A-F5F356638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602fe86-b983-4902-8428-e98cb2e89378"/>
    <ds:schemaRef ds:uri="f0cfe337-d500-40a7-8181-2def903ed6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23C871-7C2D-43BE-A8CB-44623D482E4C}">
  <ds:schemaRefs>
    <ds:schemaRef ds:uri="d602fe86-b983-4902-8428-e98cb2e89378"/>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f0cfe337-d500-40a7-8181-2def903ed6bb"/>
    <ds:schemaRef ds:uri="http://www.w3.org/XML/1998/namespace"/>
  </ds:schemaRefs>
</ds:datastoreItem>
</file>

<file path=customXml/itemProps3.xml><?xml version="1.0" encoding="utf-8"?>
<ds:datastoreItem xmlns:ds="http://schemas.openxmlformats.org/officeDocument/2006/customXml" ds:itemID="{6E9C2B4E-35D8-4714-ABFB-07D8603DB6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17829</TotalTime>
  <Words>1541</Words>
  <Application>Microsoft Macintosh PowerPoint</Application>
  <PresentationFormat>Widescreen</PresentationFormat>
  <Paragraphs>184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Century Gothic</vt:lpstr>
      <vt:lpstr>Jabil</vt:lpstr>
      <vt:lpstr>YOUR  JABIL STORY</vt:lpstr>
      <vt:lpstr>PowerPoint Presentation</vt:lpstr>
      <vt:lpstr>WHY?</vt:lpstr>
      <vt:lpstr>WHAT’S YOUR JABIL STORY?</vt:lpstr>
      <vt:lpstr>OUR DIFFERENTIATORS</vt:lpstr>
      <vt:lpstr>EXAMPLE</vt:lpstr>
      <vt:lpstr>OUR DIFFERENTIATORS</vt:lpstr>
      <vt:lpstr>YOUR EXPERIENCES AT JABIL</vt:lpstr>
      <vt:lpstr>EXAMPLE </vt:lpstr>
      <vt:lpstr>YOUR EXPERIENCES AT JABIL</vt:lpstr>
      <vt:lpstr>OUR TAGLINE</vt:lpstr>
      <vt:lpstr>EXAMPLE </vt:lpstr>
      <vt:lpstr>OUR TAGLINE</vt:lpstr>
      <vt:lpstr>NARRATIVE PORTAL</vt:lpstr>
      <vt:lpstr>THE STORY</vt:lpstr>
      <vt:lpstr>EXAMPLE – YOUR STORY</vt:lpstr>
      <vt:lpstr>YOUR INTRODUCTION</vt:lpstr>
      <vt:lpstr>EXAMPLE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Carlson</dc:creator>
  <cp:lastModifiedBy>Jennifer Howe</cp:lastModifiedBy>
  <cp:revision>1027</cp:revision>
  <cp:lastPrinted>2021-07-11T15:44:21Z</cp:lastPrinted>
  <dcterms:created xsi:type="dcterms:W3CDTF">2018-09-28T17:31:15Z</dcterms:created>
  <dcterms:modified xsi:type="dcterms:W3CDTF">2022-08-10T16:48:13Z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0x01010058C39B8A960D0C49B9216994C2E78786</vt:lpwstr>
  </property>
</Properties>
</file>